
<file path=[Content_Types].xml><?xml version="1.0" encoding="utf-8"?>
<Types xmlns="http://schemas.openxmlformats.org/package/2006/content-types">
  <Default Extension="gif" ContentType="image/gif"/>
  <Default Extension="jfif" ContentType="image/jpeg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4" r:id="rId11"/>
    <p:sldId id="317" r:id="rId12"/>
  </p:sldIdLst>
  <p:sldSz cx="9144000" cy="6858000" type="screen4x3"/>
  <p:notesSz cx="7099300" cy="10234613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0" d="100"/>
          <a:sy n="50" d="100"/>
        </p:scale>
        <p:origin x="-2184" y="-114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EB9301-F1A0-42D6-98CB-4A8088467FB8}" type="doc">
      <dgm:prSet loTypeId="urn:microsoft.com/office/officeart/2005/8/layout/bProcess4" loCatId="process" qsTypeId="urn:microsoft.com/office/officeart/2005/8/quickstyle/3d3" qsCatId="3D" csTypeId="urn:microsoft.com/office/officeart/2005/8/colors/accent1_1" csCatId="accent1" phldr="1"/>
      <dgm:spPr/>
      <dgm:t>
        <a:bodyPr/>
        <a:lstStyle/>
        <a:p>
          <a:endParaRPr lang="th-TH"/>
        </a:p>
      </dgm:t>
    </dgm:pt>
    <dgm:pt modelId="{FC08EB5C-124A-4392-9EAC-23C7719B524A}">
      <dgm:prSet phldrT="[ข้อความ]"/>
      <dgm:spPr/>
      <dgm:t>
        <a:bodyPr/>
        <a:lstStyle/>
        <a:p>
          <a:r>
            <a:rPr lang="th-TH" b="1" dirty="0">
              <a:effectLst/>
            </a:rPr>
            <a:t>ชนิดของ</a:t>
          </a:r>
        </a:p>
        <a:p>
          <a:r>
            <a:rPr lang="th-TH" b="1" dirty="0">
              <a:effectLst/>
            </a:rPr>
            <a:t>จำนวนเต็ม</a:t>
          </a:r>
        </a:p>
      </dgm:t>
    </dgm:pt>
    <dgm:pt modelId="{D80CA0F8-82C9-4C4A-9CE8-29AFB03A7261}" type="parTrans" cxnId="{007C731E-A16F-45F3-8B2D-A3FED66B5ACF}">
      <dgm:prSet/>
      <dgm:spPr/>
      <dgm:t>
        <a:bodyPr/>
        <a:lstStyle/>
        <a:p>
          <a:endParaRPr lang="th-TH" b="1">
            <a:effectLst/>
          </a:endParaRPr>
        </a:p>
      </dgm:t>
    </dgm:pt>
    <dgm:pt modelId="{76174846-ABF0-4D1A-AF55-383664939F41}" type="sibTrans" cxnId="{007C731E-A16F-45F3-8B2D-A3FED66B5ACF}">
      <dgm:prSet/>
      <dgm:spPr/>
      <dgm:t>
        <a:bodyPr/>
        <a:lstStyle/>
        <a:p>
          <a:endParaRPr lang="th-TH" b="1">
            <a:effectLst/>
          </a:endParaRPr>
        </a:p>
      </dgm:t>
    </dgm:pt>
    <dgm:pt modelId="{C6D8ED02-0653-4145-8BB9-C4E16CA8B286}">
      <dgm:prSet phldrT="[ข้อความ]"/>
      <dgm:spPr/>
      <dgm:t>
        <a:bodyPr/>
        <a:lstStyle/>
        <a:p>
          <a:r>
            <a:rPr lang="th-TH" b="1" dirty="0">
              <a:effectLst/>
            </a:rPr>
            <a:t>ค่าสัมบูรณ์ของจำนวนเต็ม</a:t>
          </a:r>
        </a:p>
      </dgm:t>
    </dgm:pt>
    <dgm:pt modelId="{8D1D2D93-EDD2-48C9-A6C7-83D91C597C51}" type="parTrans" cxnId="{C433BF1F-A955-46FA-B60A-E38462A5A00D}">
      <dgm:prSet/>
      <dgm:spPr/>
      <dgm:t>
        <a:bodyPr/>
        <a:lstStyle/>
        <a:p>
          <a:endParaRPr lang="th-TH" b="1">
            <a:effectLst/>
          </a:endParaRPr>
        </a:p>
      </dgm:t>
    </dgm:pt>
    <dgm:pt modelId="{D692B2C5-F648-4A1C-A4F6-6E25D1E287C4}" type="sibTrans" cxnId="{C433BF1F-A955-46FA-B60A-E38462A5A00D}">
      <dgm:prSet/>
      <dgm:spPr/>
      <dgm:t>
        <a:bodyPr/>
        <a:lstStyle/>
        <a:p>
          <a:endParaRPr lang="th-TH" b="1">
            <a:effectLst/>
          </a:endParaRPr>
        </a:p>
      </dgm:t>
    </dgm:pt>
    <dgm:pt modelId="{A6F16D37-34DF-4D43-BA31-C622E32EA68C}">
      <dgm:prSet phldrT="[ข้อความ]"/>
      <dgm:spPr/>
      <dgm:t>
        <a:bodyPr/>
        <a:lstStyle/>
        <a:p>
          <a:r>
            <a:rPr lang="th-TH" b="1" dirty="0">
              <a:effectLst/>
            </a:rPr>
            <a:t>การบวก</a:t>
          </a:r>
        </a:p>
        <a:p>
          <a:r>
            <a:rPr lang="th-TH" b="1" dirty="0">
              <a:effectLst/>
            </a:rPr>
            <a:t>จำนวนเต็ม</a:t>
          </a:r>
        </a:p>
      </dgm:t>
    </dgm:pt>
    <dgm:pt modelId="{877B5D99-0276-4828-9844-F9E782C2CA5D}" type="parTrans" cxnId="{66E8917F-4E02-4C6F-A613-038ED25C3DB0}">
      <dgm:prSet/>
      <dgm:spPr/>
      <dgm:t>
        <a:bodyPr/>
        <a:lstStyle/>
        <a:p>
          <a:endParaRPr lang="th-TH" b="1">
            <a:effectLst/>
          </a:endParaRPr>
        </a:p>
      </dgm:t>
    </dgm:pt>
    <dgm:pt modelId="{AA80C75A-F301-4134-9DE2-9C9908B20AF9}" type="sibTrans" cxnId="{66E8917F-4E02-4C6F-A613-038ED25C3DB0}">
      <dgm:prSet/>
      <dgm:spPr/>
      <dgm:t>
        <a:bodyPr/>
        <a:lstStyle/>
        <a:p>
          <a:endParaRPr lang="th-TH" b="1">
            <a:effectLst/>
          </a:endParaRPr>
        </a:p>
      </dgm:t>
    </dgm:pt>
    <dgm:pt modelId="{D0413BF9-2D48-4F0A-9D7E-19FE71349E78}">
      <dgm:prSet phldrT="[ข้อความ]"/>
      <dgm:spPr/>
      <dgm:t>
        <a:bodyPr/>
        <a:lstStyle/>
        <a:p>
          <a:r>
            <a:rPr lang="th-TH" b="1" dirty="0">
              <a:effectLst/>
            </a:rPr>
            <a:t>การเปรียบเทียบจำนวนเต็ม</a:t>
          </a:r>
        </a:p>
      </dgm:t>
    </dgm:pt>
    <dgm:pt modelId="{C9F44876-CA63-4AC7-9906-4C719AFDF420}" type="parTrans" cxnId="{D18A9BEB-E3FD-4381-88D5-1ACAF56E6EEE}">
      <dgm:prSet/>
      <dgm:spPr/>
      <dgm:t>
        <a:bodyPr/>
        <a:lstStyle/>
        <a:p>
          <a:endParaRPr lang="th-TH" b="1">
            <a:effectLst/>
          </a:endParaRPr>
        </a:p>
      </dgm:t>
    </dgm:pt>
    <dgm:pt modelId="{CAB14C5C-50DD-4411-A95C-13DF16626744}" type="sibTrans" cxnId="{D18A9BEB-E3FD-4381-88D5-1ACAF56E6EEE}">
      <dgm:prSet/>
      <dgm:spPr/>
      <dgm:t>
        <a:bodyPr/>
        <a:lstStyle/>
        <a:p>
          <a:endParaRPr lang="th-TH" b="1">
            <a:effectLst/>
          </a:endParaRPr>
        </a:p>
      </dgm:t>
    </dgm:pt>
    <dgm:pt modelId="{7AF13597-88C7-4696-8814-FAAB17EC3B55}">
      <dgm:prSet phldrT="[ข้อความ]"/>
      <dgm:spPr/>
      <dgm:t>
        <a:bodyPr/>
        <a:lstStyle/>
        <a:p>
          <a:r>
            <a:rPr lang="th-TH" b="1" dirty="0">
              <a:effectLst/>
            </a:rPr>
            <a:t>การลบ</a:t>
          </a:r>
        </a:p>
        <a:p>
          <a:r>
            <a:rPr lang="th-TH" b="1" dirty="0">
              <a:effectLst/>
            </a:rPr>
            <a:t>จำนวนเต็ม</a:t>
          </a:r>
        </a:p>
      </dgm:t>
    </dgm:pt>
    <dgm:pt modelId="{5E67834E-4942-4F91-ACE4-0FFAC80DB62A}" type="parTrans" cxnId="{17DE0327-403C-4122-BBDC-353D07D6A654}">
      <dgm:prSet/>
      <dgm:spPr/>
      <dgm:t>
        <a:bodyPr/>
        <a:lstStyle/>
        <a:p>
          <a:endParaRPr lang="th-TH" b="1">
            <a:effectLst/>
          </a:endParaRPr>
        </a:p>
      </dgm:t>
    </dgm:pt>
    <dgm:pt modelId="{605D061A-3F5E-4F2B-A404-D264E956D36D}" type="sibTrans" cxnId="{17DE0327-403C-4122-BBDC-353D07D6A654}">
      <dgm:prSet/>
      <dgm:spPr/>
      <dgm:t>
        <a:bodyPr/>
        <a:lstStyle/>
        <a:p>
          <a:endParaRPr lang="th-TH" b="1">
            <a:effectLst/>
          </a:endParaRPr>
        </a:p>
      </dgm:t>
    </dgm:pt>
    <dgm:pt modelId="{B7EAF4E0-571B-4CD5-BF8B-6F55872F9630}">
      <dgm:prSet phldrT="[ข้อความ]"/>
      <dgm:spPr/>
      <dgm:t>
        <a:bodyPr/>
        <a:lstStyle/>
        <a:p>
          <a:r>
            <a:rPr lang="th-TH" b="1" dirty="0">
              <a:effectLst/>
            </a:rPr>
            <a:t>การคูณ</a:t>
          </a:r>
        </a:p>
        <a:p>
          <a:r>
            <a:rPr lang="th-TH" b="1" dirty="0">
              <a:effectLst/>
            </a:rPr>
            <a:t>จำนวนเต็ม</a:t>
          </a:r>
        </a:p>
      </dgm:t>
    </dgm:pt>
    <dgm:pt modelId="{C10837C7-59AD-40F0-9D98-B7274E02E048}" type="parTrans" cxnId="{3AC0BB4E-8996-4186-94FC-74B3567F08D1}">
      <dgm:prSet/>
      <dgm:spPr/>
      <dgm:t>
        <a:bodyPr/>
        <a:lstStyle/>
        <a:p>
          <a:endParaRPr lang="th-TH" b="1">
            <a:effectLst/>
          </a:endParaRPr>
        </a:p>
      </dgm:t>
    </dgm:pt>
    <dgm:pt modelId="{11891D47-D8EA-49D0-9306-2C65E9FA5538}" type="sibTrans" cxnId="{3AC0BB4E-8996-4186-94FC-74B3567F08D1}">
      <dgm:prSet/>
      <dgm:spPr/>
      <dgm:t>
        <a:bodyPr/>
        <a:lstStyle/>
        <a:p>
          <a:endParaRPr lang="th-TH" b="1">
            <a:effectLst/>
          </a:endParaRPr>
        </a:p>
      </dgm:t>
    </dgm:pt>
    <dgm:pt modelId="{A27A6A34-4E0A-463D-87B5-61264C4940B8}">
      <dgm:prSet phldrT="[ข้อความ]"/>
      <dgm:spPr/>
      <dgm:t>
        <a:bodyPr/>
        <a:lstStyle/>
        <a:p>
          <a:r>
            <a:rPr lang="th-TH" b="1" dirty="0">
              <a:effectLst/>
            </a:rPr>
            <a:t>การหาร</a:t>
          </a:r>
        </a:p>
        <a:p>
          <a:r>
            <a:rPr lang="th-TH" b="1" dirty="0">
              <a:effectLst/>
            </a:rPr>
            <a:t>จำนวนเต็ม</a:t>
          </a:r>
        </a:p>
      </dgm:t>
    </dgm:pt>
    <dgm:pt modelId="{731ED3FF-F229-4C3D-9D89-A633531E6A41}" type="parTrans" cxnId="{9ED1E2A9-D562-4127-B155-2EF2C478B893}">
      <dgm:prSet/>
      <dgm:spPr/>
      <dgm:t>
        <a:bodyPr/>
        <a:lstStyle/>
        <a:p>
          <a:endParaRPr lang="th-TH" b="1">
            <a:effectLst/>
          </a:endParaRPr>
        </a:p>
      </dgm:t>
    </dgm:pt>
    <dgm:pt modelId="{3F10660B-5F7F-4BBE-B75C-C698A77E162E}" type="sibTrans" cxnId="{9ED1E2A9-D562-4127-B155-2EF2C478B893}">
      <dgm:prSet/>
      <dgm:spPr/>
      <dgm:t>
        <a:bodyPr/>
        <a:lstStyle/>
        <a:p>
          <a:endParaRPr lang="th-TH" b="1">
            <a:effectLst/>
          </a:endParaRPr>
        </a:p>
      </dgm:t>
    </dgm:pt>
    <dgm:pt modelId="{8B8B59C8-78B9-46B9-90A4-C52C6DB2279C}">
      <dgm:prSet phldrT="[ข้อความ]"/>
      <dgm:spPr/>
      <dgm:t>
        <a:bodyPr/>
        <a:lstStyle/>
        <a:p>
          <a:r>
            <a:rPr lang="th-TH" b="1" dirty="0">
              <a:effectLst/>
            </a:rPr>
            <a:t>สมบัติของ</a:t>
          </a:r>
        </a:p>
        <a:p>
          <a:r>
            <a:rPr lang="th-TH" b="1" dirty="0">
              <a:effectLst/>
            </a:rPr>
            <a:t>จำนวนเต็ม</a:t>
          </a:r>
        </a:p>
      </dgm:t>
    </dgm:pt>
    <dgm:pt modelId="{54FAF57C-3C85-4E4D-91F1-707D6308F825}" type="parTrans" cxnId="{E0C48202-32A3-4B68-B028-F07CB3317A48}">
      <dgm:prSet/>
      <dgm:spPr/>
      <dgm:t>
        <a:bodyPr/>
        <a:lstStyle/>
        <a:p>
          <a:endParaRPr lang="th-TH" b="1">
            <a:effectLst/>
          </a:endParaRPr>
        </a:p>
      </dgm:t>
    </dgm:pt>
    <dgm:pt modelId="{AE0AE0DD-6001-4C5D-8B0A-0196933E1A4D}" type="sibTrans" cxnId="{E0C48202-32A3-4B68-B028-F07CB3317A48}">
      <dgm:prSet/>
      <dgm:spPr/>
      <dgm:t>
        <a:bodyPr/>
        <a:lstStyle/>
        <a:p>
          <a:endParaRPr lang="th-TH" b="1">
            <a:effectLst/>
          </a:endParaRPr>
        </a:p>
      </dgm:t>
    </dgm:pt>
    <dgm:pt modelId="{B9B155E3-975C-42BD-94AE-F49DE6B859C6}" type="pres">
      <dgm:prSet presAssocID="{2BEB9301-F1A0-42D6-98CB-4A8088467FB8}" presName="Name0" presStyleCnt="0">
        <dgm:presLayoutVars>
          <dgm:dir/>
          <dgm:resizeHandles/>
        </dgm:presLayoutVars>
      </dgm:prSet>
      <dgm:spPr/>
    </dgm:pt>
    <dgm:pt modelId="{87531D27-B9C3-4622-9123-6B89FBB99676}" type="pres">
      <dgm:prSet presAssocID="{FC08EB5C-124A-4392-9EAC-23C7719B524A}" presName="compNode" presStyleCnt="0"/>
      <dgm:spPr/>
    </dgm:pt>
    <dgm:pt modelId="{81EBC9E8-39E2-482E-9DEB-AC59630F40E3}" type="pres">
      <dgm:prSet presAssocID="{FC08EB5C-124A-4392-9EAC-23C7719B524A}" presName="dummyConnPt" presStyleCnt="0"/>
      <dgm:spPr/>
    </dgm:pt>
    <dgm:pt modelId="{F1D03728-C127-4AAD-9311-C2EF7244AEF3}" type="pres">
      <dgm:prSet presAssocID="{FC08EB5C-124A-4392-9EAC-23C7719B524A}" presName="node" presStyleLbl="node1" presStyleIdx="0" presStyleCnt="8">
        <dgm:presLayoutVars>
          <dgm:bulletEnabled val="1"/>
        </dgm:presLayoutVars>
      </dgm:prSet>
      <dgm:spPr/>
    </dgm:pt>
    <dgm:pt modelId="{C9C9FB5E-0ECE-4DE0-B4E8-E3CD159975B9}" type="pres">
      <dgm:prSet presAssocID="{76174846-ABF0-4D1A-AF55-383664939F41}" presName="sibTrans" presStyleLbl="bgSibTrans2D1" presStyleIdx="0" presStyleCnt="7"/>
      <dgm:spPr/>
    </dgm:pt>
    <dgm:pt modelId="{CA87D6A0-4ACF-4B11-A769-10781817413E}" type="pres">
      <dgm:prSet presAssocID="{D0413BF9-2D48-4F0A-9D7E-19FE71349E78}" presName="compNode" presStyleCnt="0"/>
      <dgm:spPr/>
    </dgm:pt>
    <dgm:pt modelId="{8529B413-90EC-418A-8ABB-2564065B4871}" type="pres">
      <dgm:prSet presAssocID="{D0413BF9-2D48-4F0A-9D7E-19FE71349E78}" presName="dummyConnPt" presStyleCnt="0"/>
      <dgm:spPr/>
    </dgm:pt>
    <dgm:pt modelId="{BE17D8EA-C768-470A-A9C4-1021BB0D4EB2}" type="pres">
      <dgm:prSet presAssocID="{D0413BF9-2D48-4F0A-9D7E-19FE71349E78}" presName="node" presStyleLbl="node1" presStyleIdx="1" presStyleCnt="8">
        <dgm:presLayoutVars>
          <dgm:bulletEnabled val="1"/>
        </dgm:presLayoutVars>
      </dgm:prSet>
      <dgm:spPr/>
    </dgm:pt>
    <dgm:pt modelId="{2A411011-BE5F-468D-B54C-FB49539A0EF4}" type="pres">
      <dgm:prSet presAssocID="{CAB14C5C-50DD-4411-A95C-13DF16626744}" presName="sibTrans" presStyleLbl="bgSibTrans2D1" presStyleIdx="1" presStyleCnt="7"/>
      <dgm:spPr/>
    </dgm:pt>
    <dgm:pt modelId="{EC853213-15C5-48B0-9497-0F69B26C243A}" type="pres">
      <dgm:prSet presAssocID="{C6D8ED02-0653-4145-8BB9-C4E16CA8B286}" presName="compNode" presStyleCnt="0"/>
      <dgm:spPr/>
    </dgm:pt>
    <dgm:pt modelId="{0280A428-504E-4CDB-ABCB-C90615DA62F8}" type="pres">
      <dgm:prSet presAssocID="{C6D8ED02-0653-4145-8BB9-C4E16CA8B286}" presName="dummyConnPt" presStyleCnt="0"/>
      <dgm:spPr/>
    </dgm:pt>
    <dgm:pt modelId="{7B9305DF-7193-441E-A99A-E5D086D913AC}" type="pres">
      <dgm:prSet presAssocID="{C6D8ED02-0653-4145-8BB9-C4E16CA8B286}" presName="node" presStyleLbl="node1" presStyleIdx="2" presStyleCnt="8">
        <dgm:presLayoutVars>
          <dgm:bulletEnabled val="1"/>
        </dgm:presLayoutVars>
      </dgm:prSet>
      <dgm:spPr/>
    </dgm:pt>
    <dgm:pt modelId="{9E8F2941-1580-4A71-8A24-BA719E1D0407}" type="pres">
      <dgm:prSet presAssocID="{D692B2C5-F648-4A1C-A4F6-6E25D1E287C4}" presName="sibTrans" presStyleLbl="bgSibTrans2D1" presStyleIdx="2" presStyleCnt="7"/>
      <dgm:spPr/>
    </dgm:pt>
    <dgm:pt modelId="{D28DD799-40CF-463B-8331-A84DF3E0F393}" type="pres">
      <dgm:prSet presAssocID="{A6F16D37-34DF-4D43-BA31-C622E32EA68C}" presName="compNode" presStyleCnt="0"/>
      <dgm:spPr/>
    </dgm:pt>
    <dgm:pt modelId="{F4D37D7A-81B5-42FF-9692-4593483FE95F}" type="pres">
      <dgm:prSet presAssocID="{A6F16D37-34DF-4D43-BA31-C622E32EA68C}" presName="dummyConnPt" presStyleCnt="0"/>
      <dgm:spPr/>
    </dgm:pt>
    <dgm:pt modelId="{9DC98FF9-960A-4C61-81E6-0499A629454E}" type="pres">
      <dgm:prSet presAssocID="{A6F16D37-34DF-4D43-BA31-C622E32EA68C}" presName="node" presStyleLbl="node1" presStyleIdx="3" presStyleCnt="8">
        <dgm:presLayoutVars>
          <dgm:bulletEnabled val="1"/>
        </dgm:presLayoutVars>
      </dgm:prSet>
      <dgm:spPr/>
    </dgm:pt>
    <dgm:pt modelId="{B71CF312-3D88-43DC-B1C3-F406C1543967}" type="pres">
      <dgm:prSet presAssocID="{AA80C75A-F301-4134-9DE2-9C9908B20AF9}" presName="sibTrans" presStyleLbl="bgSibTrans2D1" presStyleIdx="3" presStyleCnt="7"/>
      <dgm:spPr/>
    </dgm:pt>
    <dgm:pt modelId="{83FEA185-DB01-4253-9E68-0BB99B211648}" type="pres">
      <dgm:prSet presAssocID="{7AF13597-88C7-4696-8814-FAAB17EC3B55}" presName="compNode" presStyleCnt="0"/>
      <dgm:spPr/>
    </dgm:pt>
    <dgm:pt modelId="{42FE467B-15C0-409E-B961-35D6B0BE2F3D}" type="pres">
      <dgm:prSet presAssocID="{7AF13597-88C7-4696-8814-FAAB17EC3B55}" presName="dummyConnPt" presStyleCnt="0"/>
      <dgm:spPr/>
    </dgm:pt>
    <dgm:pt modelId="{01841894-7765-4BAB-8E1C-42097B67A66F}" type="pres">
      <dgm:prSet presAssocID="{7AF13597-88C7-4696-8814-FAAB17EC3B55}" presName="node" presStyleLbl="node1" presStyleIdx="4" presStyleCnt="8">
        <dgm:presLayoutVars>
          <dgm:bulletEnabled val="1"/>
        </dgm:presLayoutVars>
      </dgm:prSet>
      <dgm:spPr/>
    </dgm:pt>
    <dgm:pt modelId="{493685C3-FC19-4596-B4FA-5A6419226F44}" type="pres">
      <dgm:prSet presAssocID="{605D061A-3F5E-4F2B-A404-D264E956D36D}" presName="sibTrans" presStyleLbl="bgSibTrans2D1" presStyleIdx="4" presStyleCnt="7"/>
      <dgm:spPr/>
    </dgm:pt>
    <dgm:pt modelId="{3B190BCA-550C-4D06-9DB3-5C656D16C66D}" type="pres">
      <dgm:prSet presAssocID="{B7EAF4E0-571B-4CD5-BF8B-6F55872F9630}" presName="compNode" presStyleCnt="0"/>
      <dgm:spPr/>
    </dgm:pt>
    <dgm:pt modelId="{15DAF136-78DB-4B0B-A927-9513DF24F1D6}" type="pres">
      <dgm:prSet presAssocID="{B7EAF4E0-571B-4CD5-BF8B-6F55872F9630}" presName="dummyConnPt" presStyleCnt="0"/>
      <dgm:spPr/>
    </dgm:pt>
    <dgm:pt modelId="{7A6B4DCC-3CCD-4192-BEDB-798A6B0688A0}" type="pres">
      <dgm:prSet presAssocID="{B7EAF4E0-571B-4CD5-BF8B-6F55872F9630}" presName="node" presStyleLbl="node1" presStyleIdx="5" presStyleCnt="8">
        <dgm:presLayoutVars>
          <dgm:bulletEnabled val="1"/>
        </dgm:presLayoutVars>
      </dgm:prSet>
      <dgm:spPr/>
    </dgm:pt>
    <dgm:pt modelId="{51A8BF79-E282-4133-9777-477455BB7CCA}" type="pres">
      <dgm:prSet presAssocID="{11891D47-D8EA-49D0-9306-2C65E9FA5538}" presName="sibTrans" presStyleLbl="bgSibTrans2D1" presStyleIdx="5" presStyleCnt="7"/>
      <dgm:spPr/>
    </dgm:pt>
    <dgm:pt modelId="{E1CB3911-208D-45C2-8649-C14445BAE3D9}" type="pres">
      <dgm:prSet presAssocID="{A27A6A34-4E0A-463D-87B5-61264C4940B8}" presName="compNode" presStyleCnt="0"/>
      <dgm:spPr/>
    </dgm:pt>
    <dgm:pt modelId="{FD50ABB7-31C6-473D-82AC-1422E161D981}" type="pres">
      <dgm:prSet presAssocID="{A27A6A34-4E0A-463D-87B5-61264C4940B8}" presName="dummyConnPt" presStyleCnt="0"/>
      <dgm:spPr/>
    </dgm:pt>
    <dgm:pt modelId="{F3130134-B50B-4207-A832-A6128AA2C9AA}" type="pres">
      <dgm:prSet presAssocID="{A27A6A34-4E0A-463D-87B5-61264C4940B8}" presName="node" presStyleLbl="node1" presStyleIdx="6" presStyleCnt="8">
        <dgm:presLayoutVars>
          <dgm:bulletEnabled val="1"/>
        </dgm:presLayoutVars>
      </dgm:prSet>
      <dgm:spPr/>
    </dgm:pt>
    <dgm:pt modelId="{80FC1A3C-D8E9-4800-9FF7-97A7F6E33D04}" type="pres">
      <dgm:prSet presAssocID="{3F10660B-5F7F-4BBE-B75C-C698A77E162E}" presName="sibTrans" presStyleLbl="bgSibTrans2D1" presStyleIdx="6" presStyleCnt="7"/>
      <dgm:spPr/>
    </dgm:pt>
    <dgm:pt modelId="{6E74F556-C1C5-47A4-852E-E3581904653F}" type="pres">
      <dgm:prSet presAssocID="{8B8B59C8-78B9-46B9-90A4-C52C6DB2279C}" presName="compNode" presStyleCnt="0"/>
      <dgm:spPr/>
    </dgm:pt>
    <dgm:pt modelId="{B30203A6-E79D-428D-9832-5304192EDE57}" type="pres">
      <dgm:prSet presAssocID="{8B8B59C8-78B9-46B9-90A4-C52C6DB2279C}" presName="dummyConnPt" presStyleCnt="0"/>
      <dgm:spPr/>
    </dgm:pt>
    <dgm:pt modelId="{9D87B6FF-2508-4FA5-888C-4B65EDA6241C}" type="pres">
      <dgm:prSet presAssocID="{8B8B59C8-78B9-46B9-90A4-C52C6DB2279C}" presName="node" presStyleLbl="node1" presStyleIdx="7" presStyleCnt="8">
        <dgm:presLayoutVars>
          <dgm:bulletEnabled val="1"/>
        </dgm:presLayoutVars>
      </dgm:prSet>
      <dgm:spPr/>
    </dgm:pt>
  </dgm:ptLst>
  <dgm:cxnLst>
    <dgm:cxn modelId="{E0C48202-32A3-4B68-B028-F07CB3317A48}" srcId="{2BEB9301-F1A0-42D6-98CB-4A8088467FB8}" destId="{8B8B59C8-78B9-46B9-90A4-C52C6DB2279C}" srcOrd="7" destOrd="0" parTransId="{54FAF57C-3C85-4E4D-91F1-707D6308F825}" sibTransId="{AE0AE0DD-6001-4C5D-8B0A-0196933E1A4D}"/>
    <dgm:cxn modelId="{56519E07-4827-4894-AECB-A3840D6FE39B}" type="presOf" srcId="{76174846-ABF0-4D1A-AF55-383664939F41}" destId="{C9C9FB5E-0ECE-4DE0-B4E8-E3CD159975B9}" srcOrd="0" destOrd="0" presId="urn:microsoft.com/office/officeart/2005/8/layout/bProcess4"/>
    <dgm:cxn modelId="{C38CF30D-EB9A-492A-B6D7-4908148FB548}" type="presOf" srcId="{D0413BF9-2D48-4F0A-9D7E-19FE71349E78}" destId="{BE17D8EA-C768-470A-A9C4-1021BB0D4EB2}" srcOrd="0" destOrd="0" presId="urn:microsoft.com/office/officeart/2005/8/layout/bProcess4"/>
    <dgm:cxn modelId="{A6E15C18-3506-4FA8-B65E-C08AECDBF36B}" type="presOf" srcId="{7AF13597-88C7-4696-8814-FAAB17EC3B55}" destId="{01841894-7765-4BAB-8E1C-42097B67A66F}" srcOrd="0" destOrd="0" presId="urn:microsoft.com/office/officeart/2005/8/layout/bProcess4"/>
    <dgm:cxn modelId="{007C731E-A16F-45F3-8B2D-A3FED66B5ACF}" srcId="{2BEB9301-F1A0-42D6-98CB-4A8088467FB8}" destId="{FC08EB5C-124A-4392-9EAC-23C7719B524A}" srcOrd="0" destOrd="0" parTransId="{D80CA0F8-82C9-4C4A-9CE8-29AFB03A7261}" sibTransId="{76174846-ABF0-4D1A-AF55-383664939F41}"/>
    <dgm:cxn modelId="{C433BF1F-A955-46FA-B60A-E38462A5A00D}" srcId="{2BEB9301-F1A0-42D6-98CB-4A8088467FB8}" destId="{C6D8ED02-0653-4145-8BB9-C4E16CA8B286}" srcOrd="2" destOrd="0" parTransId="{8D1D2D93-EDD2-48C9-A6C7-83D91C597C51}" sibTransId="{D692B2C5-F648-4A1C-A4F6-6E25D1E287C4}"/>
    <dgm:cxn modelId="{17DE0327-403C-4122-BBDC-353D07D6A654}" srcId="{2BEB9301-F1A0-42D6-98CB-4A8088467FB8}" destId="{7AF13597-88C7-4696-8814-FAAB17EC3B55}" srcOrd="4" destOrd="0" parTransId="{5E67834E-4942-4F91-ACE4-0FFAC80DB62A}" sibTransId="{605D061A-3F5E-4F2B-A404-D264E956D36D}"/>
    <dgm:cxn modelId="{0911E033-4E02-4399-83D4-B8F2CA9941B6}" type="presOf" srcId="{CAB14C5C-50DD-4411-A95C-13DF16626744}" destId="{2A411011-BE5F-468D-B54C-FB49539A0EF4}" srcOrd="0" destOrd="0" presId="urn:microsoft.com/office/officeart/2005/8/layout/bProcess4"/>
    <dgm:cxn modelId="{4B6B2537-B39C-4CF8-A01E-9DBE4A354FB2}" type="presOf" srcId="{B7EAF4E0-571B-4CD5-BF8B-6F55872F9630}" destId="{7A6B4DCC-3CCD-4192-BEDB-798A6B0688A0}" srcOrd="0" destOrd="0" presId="urn:microsoft.com/office/officeart/2005/8/layout/bProcess4"/>
    <dgm:cxn modelId="{C78E5C37-3B36-4291-B947-8392A91BECE0}" type="presOf" srcId="{2BEB9301-F1A0-42D6-98CB-4A8088467FB8}" destId="{B9B155E3-975C-42BD-94AE-F49DE6B859C6}" srcOrd="0" destOrd="0" presId="urn:microsoft.com/office/officeart/2005/8/layout/bProcess4"/>
    <dgm:cxn modelId="{9F45F344-0EF8-4B17-B0C3-4AFF6E9B3EAA}" type="presOf" srcId="{FC08EB5C-124A-4392-9EAC-23C7719B524A}" destId="{F1D03728-C127-4AAD-9311-C2EF7244AEF3}" srcOrd="0" destOrd="0" presId="urn:microsoft.com/office/officeart/2005/8/layout/bProcess4"/>
    <dgm:cxn modelId="{5B755548-8C5C-4231-8673-87CF738C5BBE}" type="presOf" srcId="{11891D47-D8EA-49D0-9306-2C65E9FA5538}" destId="{51A8BF79-E282-4133-9777-477455BB7CCA}" srcOrd="0" destOrd="0" presId="urn:microsoft.com/office/officeart/2005/8/layout/bProcess4"/>
    <dgm:cxn modelId="{9BABF14B-72AA-4E30-999A-D180458C954F}" type="presOf" srcId="{8B8B59C8-78B9-46B9-90A4-C52C6DB2279C}" destId="{9D87B6FF-2508-4FA5-888C-4B65EDA6241C}" srcOrd="0" destOrd="0" presId="urn:microsoft.com/office/officeart/2005/8/layout/bProcess4"/>
    <dgm:cxn modelId="{3AC0BB4E-8996-4186-94FC-74B3567F08D1}" srcId="{2BEB9301-F1A0-42D6-98CB-4A8088467FB8}" destId="{B7EAF4E0-571B-4CD5-BF8B-6F55872F9630}" srcOrd="5" destOrd="0" parTransId="{C10837C7-59AD-40F0-9D98-B7274E02E048}" sibTransId="{11891D47-D8EA-49D0-9306-2C65E9FA5538}"/>
    <dgm:cxn modelId="{912AFB7C-06C2-4A5C-A1D6-A087ED948522}" type="presOf" srcId="{A27A6A34-4E0A-463D-87B5-61264C4940B8}" destId="{F3130134-B50B-4207-A832-A6128AA2C9AA}" srcOrd="0" destOrd="0" presId="urn:microsoft.com/office/officeart/2005/8/layout/bProcess4"/>
    <dgm:cxn modelId="{40E2117D-15F4-488D-8F6A-D7F75A668EE6}" type="presOf" srcId="{3F10660B-5F7F-4BBE-B75C-C698A77E162E}" destId="{80FC1A3C-D8E9-4800-9FF7-97A7F6E33D04}" srcOrd="0" destOrd="0" presId="urn:microsoft.com/office/officeart/2005/8/layout/bProcess4"/>
    <dgm:cxn modelId="{66E8917F-4E02-4C6F-A613-038ED25C3DB0}" srcId="{2BEB9301-F1A0-42D6-98CB-4A8088467FB8}" destId="{A6F16D37-34DF-4D43-BA31-C622E32EA68C}" srcOrd="3" destOrd="0" parTransId="{877B5D99-0276-4828-9844-F9E782C2CA5D}" sibTransId="{AA80C75A-F301-4134-9DE2-9C9908B20AF9}"/>
    <dgm:cxn modelId="{CAB4D985-283A-417A-870B-222D532FC6B7}" type="presOf" srcId="{605D061A-3F5E-4F2B-A404-D264E956D36D}" destId="{493685C3-FC19-4596-B4FA-5A6419226F44}" srcOrd="0" destOrd="0" presId="urn:microsoft.com/office/officeart/2005/8/layout/bProcess4"/>
    <dgm:cxn modelId="{9ABCAD8C-3DA6-48DD-9875-FE50D79D0D02}" type="presOf" srcId="{C6D8ED02-0653-4145-8BB9-C4E16CA8B286}" destId="{7B9305DF-7193-441E-A99A-E5D086D913AC}" srcOrd="0" destOrd="0" presId="urn:microsoft.com/office/officeart/2005/8/layout/bProcess4"/>
    <dgm:cxn modelId="{9ED1E2A9-D562-4127-B155-2EF2C478B893}" srcId="{2BEB9301-F1A0-42D6-98CB-4A8088467FB8}" destId="{A27A6A34-4E0A-463D-87B5-61264C4940B8}" srcOrd="6" destOrd="0" parTransId="{731ED3FF-F229-4C3D-9D89-A633531E6A41}" sibTransId="{3F10660B-5F7F-4BBE-B75C-C698A77E162E}"/>
    <dgm:cxn modelId="{096EC7C7-184A-4805-BD85-D25E73AB499D}" type="presOf" srcId="{A6F16D37-34DF-4D43-BA31-C622E32EA68C}" destId="{9DC98FF9-960A-4C61-81E6-0499A629454E}" srcOrd="0" destOrd="0" presId="urn:microsoft.com/office/officeart/2005/8/layout/bProcess4"/>
    <dgm:cxn modelId="{D18A9BEB-E3FD-4381-88D5-1ACAF56E6EEE}" srcId="{2BEB9301-F1A0-42D6-98CB-4A8088467FB8}" destId="{D0413BF9-2D48-4F0A-9D7E-19FE71349E78}" srcOrd="1" destOrd="0" parTransId="{C9F44876-CA63-4AC7-9906-4C719AFDF420}" sibTransId="{CAB14C5C-50DD-4411-A95C-13DF16626744}"/>
    <dgm:cxn modelId="{8267AFF4-D14A-45EB-B468-E29FF8EA7CD6}" type="presOf" srcId="{AA80C75A-F301-4134-9DE2-9C9908B20AF9}" destId="{B71CF312-3D88-43DC-B1C3-F406C1543967}" srcOrd="0" destOrd="0" presId="urn:microsoft.com/office/officeart/2005/8/layout/bProcess4"/>
    <dgm:cxn modelId="{3706B6FD-1CDB-461A-9DC2-8DE807384B76}" type="presOf" srcId="{D692B2C5-F648-4A1C-A4F6-6E25D1E287C4}" destId="{9E8F2941-1580-4A71-8A24-BA719E1D0407}" srcOrd="0" destOrd="0" presId="urn:microsoft.com/office/officeart/2005/8/layout/bProcess4"/>
    <dgm:cxn modelId="{F222FCB2-2DC8-4907-957E-A8933FC1B9A0}" type="presParOf" srcId="{B9B155E3-975C-42BD-94AE-F49DE6B859C6}" destId="{87531D27-B9C3-4622-9123-6B89FBB99676}" srcOrd="0" destOrd="0" presId="urn:microsoft.com/office/officeart/2005/8/layout/bProcess4"/>
    <dgm:cxn modelId="{4DEDFDFD-1FE4-41CC-92CD-3E0BD26400F2}" type="presParOf" srcId="{87531D27-B9C3-4622-9123-6B89FBB99676}" destId="{81EBC9E8-39E2-482E-9DEB-AC59630F40E3}" srcOrd="0" destOrd="0" presId="urn:microsoft.com/office/officeart/2005/8/layout/bProcess4"/>
    <dgm:cxn modelId="{F9278E7A-7027-4EAB-B502-16BDA3C8C5A0}" type="presParOf" srcId="{87531D27-B9C3-4622-9123-6B89FBB99676}" destId="{F1D03728-C127-4AAD-9311-C2EF7244AEF3}" srcOrd="1" destOrd="0" presId="urn:microsoft.com/office/officeart/2005/8/layout/bProcess4"/>
    <dgm:cxn modelId="{7AE884CF-F49F-4D8A-9171-75810126A4D5}" type="presParOf" srcId="{B9B155E3-975C-42BD-94AE-F49DE6B859C6}" destId="{C9C9FB5E-0ECE-4DE0-B4E8-E3CD159975B9}" srcOrd="1" destOrd="0" presId="urn:microsoft.com/office/officeart/2005/8/layout/bProcess4"/>
    <dgm:cxn modelId="{138995D5-8BDD-41DD-8415-095BE118BB97}" type="presParOf" srcId="{B9B155E3-975C-42BD-94AE-F49DE6B859C6}" destId="{CA87D6A0-4ACF-4B11-A769-10781817413E}" srcOrd="2" destOrd="0" presId="urn:microsoft.com/office/officeart/2005/8/layout/bProcess4"/>
    <dgm:cxn modelId="{1BECE96F-3F69-4AF3-836C-2D16F08E7B9B}" type="presParOf" srcId="{CA87D6A0-4ACF-4B11-A769-10781817413E}" destId="{8529B413-90EC-418A-8ABB-2564065B4871}" srcOrd="0" destOrd="0" presId="urn:microsoft.com/office/officeart/2005/8/layout/bProcess4"/>
    <dgm:cxn modelId="{8B92BEB3-709C-41C4-BD8A-7592630E7A69}" type="presParOf" srcId="{CA87D6A0-4ACF-4B11-A769-10781817413E}" destId="{BE17D8EA-C768-470A-A9C4-1021BB0D4EB2}" srcOrd="1" destOrd="0" presId="urn:microsoft.com/office/officeart/2005/8/layout/bProcess4"/>
    <dgm:cxn modelId="{0409CDFA-CD70-4684-8B8F-9AB16D87CDD4}" type="presParOf" srcId="{B9B155E3-975C-42BD-94AE-F49DE6B859C6}" destId="{2A411011-BE5F-468D-B54C-FB49539A0EF4}" srcOrd="3" destOrd="0" presId="urn:microsoft.com/office/officeart/2005/8/layout/bProcess4"/>
    <dgm:cxn modelId="{E98646D3-720E-49B4-B460-0E04F059A892}" type="presParOf" srcId="{B9B155E3-975C-42BD-94AE-F49DE6B859C6}" destId="{EC853213-15C5-48B0-9497-0F69B26C243A}" srcOrd="4" destOrd="0" presId="urn:microsoft.com/office/officeart/2005/8/layout/bProcess4"/>
    <dgm:cxn modelId="{F437B996-B4B9-4866-8322-050357374D6D}" type="presParOf" srcId="{EC853213-15C5-48B0-9497-0F69B26C243A}" destId="{0280A428-504E-4CDB-ABCB-C90615DA62F8}" srcOrd="0" destOrd="0" presId="urn:microsoft.com/office/officeart/2005/8/layout/bProcess4"/>
    <dgm:cxn modelId="{DD6F1B7B-56E4-4A6C-990D-75F787DFC421}" type="presParOf" srcId="{EC853213-15C5-48B0-9497-0F69B26C243A}" destId="{7B9305DF-7193-441E-A99A-E5D086D913AC}" srcOrd="1" destOrd="0" presId="urn:microsoft.com/office/officeart/2005/8/layout/bProcess4"/>
    <dgm:cxn modelId="{2488261B-E682-4348-8DB2-67C0FE8B70BB}" type="presParOf" srcId="{B9B155E3-975C-42BD-94AE-F49DE6B859C6}" destId="{9E8F2941-1580-4A71-8A24-BA719E1D0407}" srcOrd="5" destOrd="0" presId="urn:microsoft.com/office/officeart/2005/8/layout/bProcess4"/>
    <dgm:cxn modelId="{150D3E43-7272-43A5-8736-BA3BD06B0DBC}" type="presParOf" srcId="{B9B155E3-975C-42BD-94AE-F49DE6B859C6}" destId="{D28DD799-40CF-463B-8331-A84DF3E0F393}" srcOrd="6" destOrd="0" presId="urn:microsoft.com/office/officeart/2005/8/layout/bProcess4"/>
    <dgm:cxn modelId="{13ED65CF-F7E5-42D9-B40D-6CB79E849C61}" type="presParOf" srcId="{D28DD799-40CF-463B-8331-A84DF3E0F393}" destId="{F4D37D7A-81B5-42FF-9692-4593483FE95F}" srcOrd="0" destOrd="0" presId="urn:microsoft.com/office/officeart/2005/8/layout/bProcess4"/>
    <dgm:cxn modelId="{A1FC9890-D491-4CE7-AF94-B1F71391490E}" type="presParOf" srcId="{D28DD799-40CF-463B-8331-A84DF3E0F393}" destId="{9DC98FF9-960A-4C61-81E6-0499A629454E}" srcOrd="1" destOrd="0" presId="urn:microsoft.com/office/officeart/2005/8/layout/bProcess4"/>
    <dgm:cxn modelId="{11C3DAB1-9F97-46EA-B6BE-305E87681548}" type="presParOf" srcId="{B9B155E3-975C-42BD-94AE-F49DE6B859C6}" destId="{B71CF312-3D88-43DC-B1C3-F406C1543967}" srcOrd="7" destOrd="0" presId="urn:microsoft.com/office/officeart/2005/8/layout/bProcess4"/>
    <dgm:cxn modelId="{274C609C-2095-4259-99DA-5C5F8BFADB35}" type="presParOf" srcId="{B9B155E3-975C-42BD-94AE-F49DE6B859C6}" destId="{83FEA185-DB01-4253-9E68-0BB99B211648}" srcOrd="8" destOrd="0" presId="urn:microsoft.com/office/officeart/2005/8/layout/bProcess4"/>
    <dgm:cxn modelId="{EF0AB3EF-A1EB-4D01-B565-38AF594B0ED7}" type="presParOf" srcId="{83FEA185-DB01-4253-9E68-0BB99B211648}" destId="{42FE467B-15C0-409E-B961-35D6B0BE2F3D}" srcOrd="0" destOrd="0" presId="urn:microsoft.com/office/officeart/2005/8/layout/bProcess4"/>
    <dgm:cxn modelId="{A7805BD8-1FA4-44CE-BBF9-6C18E359528E}" type="presParOf" srcId="{83FEA185-DB01-4253-9E68-0BB99B211648}" destId="{01841894-7765-4BAB-8E1C-42097B67A66F}" srcOrd="1" destOrd="0" presId="urn:microsoft.com/office/officeart/2005/8/layout/bProcess4"/>
    <dgm:cxn modelId="{56A04AD8-2ED7-4147-ACBB-B2FD3B9E6A18}" type="presParOf" srcId="{B9B155E3-975C-42BD-94AE-F49DE6B859C6}" destId="{493685C3-FC19-4596-B4FA-5A6419226F44}" srcOrd="9" destOrd="0" presId="urn:microsoft.com/office/officeart/2005/8/layout/bProcess4"/>
    <dgm:cxn modelId="{7F0DB5B5-74DC-4F7D-8ACB-2B2535941108}" type="presParOf" srcId="{B9B155E3-975C-42BD-94AE-F49DE6B859C6}" destId="{3B190BCA-550C-4D06-9DB3-5C656D16C66D}" srcOrd="10" destOrd="0" presId="urn:microsoft.com/office/officeart/2005/8/layout/bProcess4"/>
    <dgm:cxn modelId="{80DC8594-8D95-4DA3-8BB9-844C78615D72}" type="presParOf" srcId="{3B190BCA-550C-4D06-9DB3-5C656D16C66D}" destId="{15DAF136-78DB-4B0B-A927-9513DF24F1D6}" srcOrd="0" destOrd="0" presId="urn:microsoft.com/office/officeart/2005/8/layout/bProcess4"/>
    <dgm:cxn modelId="{F4CBB678-2EE9-4230-AD9D-534612BEEC03}" type="presParOf" srcId="{3B190BCA-550C-4D06-9DB3-5C656D16C66D}" destId="{7A6B4DCC-3CCD-4192-BEDB-798A6B0688A0}" srcOrd="1" destOrd="0" presId="urn:microsoft.com/office/officeart/2005/8/layout/bProcess4"/>
    <dgm:cxn modelId="{F3AAA06C-254F-4D91-8F05-C7803DBC33CF}" type="presParOf" srcId="{B9B155E3-975C-42BD-94AE-F49DE6B859C6}" destId="{51A8BF79-E282-4133-9777-477455BB7CCA}" srcOrd="11" destOrd="0" presId="urn:microsoft.com/office/officeart/2005/8/layout/bProcess4"/>
    <dgm:cxn modelId="{A3AE7EFE-C017-42D7-A304-BA5D301AAEB5}" type="presParOf" srcId="{B9B155E3-975C-42BD-94AE-F49DE6B859C6}" destId="{E1CB3911-208D-45C2-8649-C14445BAE3D9}" srcOrd="12" destOrd="0" presId="urn:microsoft.com/office/officeart/2005/8/layout/bProcess4"/>
    <dgm:cxn modelId="{20F637A4-B6AA-487D-98F3-9D68DFC61D75}" type="presParOf" srcId="{E1CB3911-208D-45C2-8649-C14445BAE3D9}" destId="{FD50ABB7-31C6-473D-82AC-1422E161D981}" srcOrd="0" destOrd="0" presId="urn:microsoft.com/office/officeart/2005/8/layout/bProcess4"/>
    <dgm:cxn modelId="{BAD10FF5-50C1-43B0-82A1-12845BE30DB2}" type="presParOf" srcId="{E1CB3911-208D-45C2-8649-C14445BAE3D9}" destId="{F3130134-B50B-4207-A832-A6128AA2C9AA}" srcOrd="1" destOrd="0" presId="urn:microsoft.com/office/officeart/2005/8/layout/bProcess4"/>
    <dgm:cxn modelId="{3CEFECC7-02A9-4EB4-8E7F-A9D4022862A6}" type="presParOf" srcId="{B9B155E3-975C-42BD-94AE-F49DE6B859C6}" destId="{80FC1A3C-D8E9-4800-9FF7-97A7F6E33D04}" srcOrd="13" destOrd="0" presId="urn:microsoft.com/office/officeart/2005/8/layout/bProcess4"/>
    <dgm:cxn modelId="{5140FF18-A8BB-48F3-B051-4CE7A6287FEC}" type="presParOf" srcId="{B9B155E3-975C-42BD-94AE-F49DE6B859C6}" destId="{6E74F556-C1C5-47A4-852E-E3581904653F}" srcOrd="14" destOrd="0" presId="urn:microsoft.com/office/officeart/2005/8/layout/bProcess4"/>
    <dgm:cxn modelId="{6AAE1757-3662-47A2-9EA4-40B28211952E}" type="presParOf" srcId="{6E74F556-C1C5-47A4-852E-E3581904653F}" destId="{B30203A6-E79D-428D-9832-5304192EDE57}" srcOrd="0" destOrd="0" presId="urn:microsoft.com/office/officeart/2005/8/layout/bProcess4"/>
    <dgm:cxn modelId="{48BE1251-C8CD-496C-A8F9-85280701BA82}" type="presParOf" srcId="{6E74F556-C1C5-47A4-852E-E3581904653F}" destId="{9D87B6FF-2508-4FA5-888C-4B65EDA6241C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BEB9301-F1A0-42D6-98CB-4A8088467FB8}" type="doc">
      <dgm:prSet loTypeId="urn:microsoft.com/office/officeart/2005/8/layout/bProcess4" loCatId="process" qsTypeId="urn:microsoft.com/office/officeart/2005/8/quickstyle/3d3" qsCatId="3D" csTypeId="urn:microsoft.com/office/officeart/2005/8/colors/accent1_1" csCatId="accent1" phldr="1"/>
      <dgm:spPr/>
      <dgm:t>
        <a:bodyPr/>
        <a:lstStyle/>
        <a:p>
          <a:endParaRPr lang="th-TH"/>
        </a:p>
      </dgm:t>
    </dgm:pt>
    <dgm:pt modelId="{FC08EB5C-124A-4392-9EAC-23C7719B524A}">
      <dgm:prSet phldrT="[ข้อความ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th-TH" b="1" dirty="0">
              <a:effectLst/>
            </a:rPr>
            <a:t>ชนิดของ</a:t>
          </a:r>
        </a:p>
        <a:p>
          <a:r>
            <a:rPr lang="th-TH" b="1" dirty="0">
              <a:effectLst/>
            </a:rPr>
            <a:t>จำนวนเต็ม</a:t>
          </a:r>
        </a:p>
      </dgm:t>
    </dgm:pt>
    <dgm:pt modelId="{D80CA0F8-82C9-4C4A-9CE8-29AFB03A7261}" type="parTrans" cxnId="{007C731E-A16F-45F3-8B2D-A3FED66B5ACF}">
      <dgm:prSet/>
      <dgm:spPr/>
      <dgm:t>
        <a:bodyPr/>
        <a:lstStyle/>
        <a:p>
          <a:endParaRPr lang="th-TH" b="1">
            <a:effectLst/>
          </a:endParaRPr>
        </a:p>
      </dgm:t>
    </dgm:pt>
    <dgm:pt modelId="{76174846-ABF0-4D1A-AF55-383664939F41}" type="sibTrans" cxnId="{007C731E-A16F-45F3-8B2D-A3FED66B5ACF}">
      <dgm:prSet/>
      <dgm:spPr/>
      <dgm:t>
        <a:bodyPr/>
        <a:lstStyle/>
        <a:p>
          <a:endParaRPr lang="th-TH" b="1">
            <a:effectLst/>
          </a:endParaRPr>
        </a:p>
      </dgm:t>
    </dgm:pt>
    <dgm:pt modelId="{C6D8ED02-0653-4145-8BB9-C4E16CA8B286}">
      <dgm:prSet phldrT="[ข้อความ]"/>
      <dgm:spPr/>
      <dgm:t>
        <a:bodyPr/>
        <a:lstStyle/>
        <a:p>
          <a:r>
            <a:rPr lang="th-TH" b="1" dirty="0">
              <a:effectLst/>
            </a:rPr>
            <a:t>ค่าสัมบูรณ์ของจำนวนเต็ม</a:t>
          </a:r>
        </a:p>
      </dgm:t>
    </dgm:pt>
    <dgm:pt modelId="{8D1D2D93-EDD2-48C9-A6C7-83D91C597C51}" type="parTrans" cxnId="{C433BF1F-A955-46FA-B60A-E38462A5A00D}">
      <dgm:prSet/>
      <dgm:spPr/>
      <dgm:t>
        <a:bodyPr/>
        <a:lstStyle/>
        <a:p>
          <a:endParaRPr lang="th-TH" b="1">
            <a:effectLst/>
          </a:endParaRPr>
        </a:p>
      </dgm:t>
    </dgm:pt>
    <dgm:pt modelId="{D692B2C5-F648-4A1C-A4F6-6E25D1E287C4}" type="sibTrans" cxnId="{C433BF1F-A955-46FA-B60A-E38462A5A00D}">
      <dgm:prSet/>
      <dgm:spPr/>
      <dgm:t>
        <a:bodyPr/>
        <a:lstStyle/>
        <a:p>
          <a:endParaRPr lang="th-TH" b="1">
            <a:effectLst/>
          </a:endParaRPr>
        </a:p>
      </dgm:t>
    </dgm:pt>
    <dgm:pt modelId="{A6F16D37-34DF-4D43-BA31-C622E32EA68C}">
      <dgm:prSet phldrT="[ข้อความ]"/>
      <dgm:spPr/>
      <dgm:t>
        <a:bodyPr/>
        <a:lstStyle/>
        <a:p>
          <a:r>
            <a:rPr lang="th-TH" b="1" dirty="0">
              <a:effectLst/>
            </a:rPr>
            <a:t>การบวก</a:t>
          </a:r>
        </a:p>
        <a:p>
          <a:r>
            <a:rPr lang="th-TH" b="1" dirty="0">
              <a:effectLst/>
            </a:rPr>
            <a:t>จำนวนเต็ม</a:t>
          </a:r>
        </a:p>
      </dgm:t>
    </dgm:pt>
    <dgm:pt modelId="{877B5D99-0276-4828-9844-F9E782C2CA5D}" type="parTrans" cxnId="{66E8917F-4E02-4C6F-A613-038ED25C3DB0}">
      <dgm:prSet/>
      <dgm:spPr/>
      <dgm:t>
        <a:bodyPr/>
        <a:lstStyle/>
        <a:p>
          <a:endParaRPr lang="th-TH" b="1">
            <a:effectLst/>
          </a:endParaRPr>
        </a:p>
      </dgm:t>
    </dgm:pt>
    <dgm:pt modelId="{AA80C75A-F301-4134-9DE2-9C9908B20AF9}" type="sibTrans" cxnId="{66E8917F-4E02-4C6F-A613-038ED25C3DB0}">
      <dgm:prSet/>
      <dgm:spPr/>
      <dgm:t>
        <a:bodyPr/>
        <a:lstStyle/>
        <a:p>
          <a:endParaRPr lang="th-TH" b="1">
            <a:effectLst/>
          </a:endParaRPr>
        </a:p>
      </dgm:t>
    </dgm:pt>
    <dgm:pt modelId="{D0413BF9-2D48-4F0A-9D7E-19FE71349E78}">
      <dgm:prSet phldrT="[ข้อความ]"/>
      <dgm:spPr/>
      <dgm:t>
        <a:bodyPr/>
        <a:lstStyle/>
        <a:p>
          <a:r>
            <a:rPr lang="th-TH" b="1" dirty="0">
              <a:effectLst/>
            </a:rPr>
            <a:t>การเปรียบเทียบจำนวนเต็ม</a:t>
          </a:r>
        </a:p>
      </dgm:t>
    </dgm:pt>
    <dgm:pt modelId="{C9F44876-CA63-4AC7-9906-4C719AFDF420}" type="parTrans" cxnId="{D18A9BEB-E3FD-4381-88D5-1ACAF56E6EEE}">
      <dgm:prSet/>
      <dgm:spPr/>
      <dgm:t>
        <a:bodyPr/>
        <a:lstStyle/>
        <a:p>
          <a:endParaRPr lang="th-TH" b="1">
            <a:effectLst/>
          </a:endParaRPr>
        </a:p>
      </dgm:t>
    </dgm:pt>
    <dgm:pt modelId="{CAB14C5C-50DD-4411-A95C-13DF16626744}" type="sibTrans" cxnId="{D18A9BEB-E3FD-4381-88D5-1ACAF56E6EEE}">
      <dgm:prSet/>
      <dgm:spPr/>
      <dgm:t>
        <a:bodyPr/>
        <a:lstStyle/>
        <a:p>
          <a:endParaRPr lang="th-TH" b="1">
            <a:effectLst/>
          </a:endParaRPr>
        </a:p>
      </dgm:t>
    </dgm:pt>
    <dgm:pt modelId="{7AF13597-88C7-4696-8814-FAAB17EC3B55}">
      <dgm:prSet phldrT="[ข้อความ]"/>
      <dgm:spPr/>
      <dgm:t>
        <a:bodyPr/>
        <a:lstStyle/>
        <a:p>
          <a:r>
            <a:rPr lang="th-TH" b="1" dirty="0">
              <a:effectLst/>
            </a:rPr>
            <a:t>การลบ</a:t>
          </a:r>
        </a:p>
        <a:p>
          <a:r>
            <a:rPr lang="th-TH" b="1" dirty="0">
              <a:effectLst/>
            </a:rPr>
            <a:t>จำนวนเต็ม</a:t>
          </a:r>
        </a:p>
      </dgm:t>
    </dgm:pt>
    <dgm:pt modelId="{5E67834E-4942-4F91-ACE4-0FFAC80DB62A}" type="parTrans" cxnId="{17DE0327-403C-4122-BBDC-353D07D6A654}">
      <dgm:prSet/>
      <dgm:spPr/>
      <dgm:t>
        <a:bodyPr/>
        <a:lstStyle/>
        <a:p>
          <a:endParaRPr lang="th-TH" b="1">
            <a:effectLst/>
          </a:endParaRPr>
        </a:p>
      </dgm:t>
    </dgm:pt>
    <dgm:pt modelId="{605D061A-3F5E-4F2B-A404-D264E956D36D}" type="sibTrans" cxnId="{17DE0327-403C-4122-BBDC-353D07D6A654}">
      <dgm:prSet/>
      <dgm:spPr/>
      <dgm:t>
        <a:bodyPr/>
        <a:lstStyle/>
        <a:p>
          <a:endParaRPr lang="th-TH" b="1">
            <a:effectLst/>
          </a:endParaRPr>
        </a:p>
      </dgm:t>
    </dgm:pt>
    <dgm:pt modelId="{B7EAF4E0-571B-4CD5-BF8B-6F55872F9630}">
      <dgm:prSet phldrT="[ข้อความ]"/>
      <dgm:spPr/>
      <dgm:t>
        <a:bodyPr/>
        <a:lstStyle/>
        <a:p>
          <a:r>
            <a:rPr lang="th-TH" b="1" dirty="0">
              <a:effectLst/>
            </a:rPr>
            <a:t>การคูณ</a:t>
          </a:r>
        </a:p>
        <a:p>
          <a:r>
            <a:rPr lang="th-TH" b="1" dirty="0">
              <a:effectLst/>
            </a:rPr>
            <a:t>จำนวนเต็ม</a:t>
          </a:r>
        </a:p>
      </dgm:t>
    </dgm:pt>
    <dgm:pt modelId="{C10837C7-59AD-40F0-9D98-B7274E02E048}" type="parTrans" cxnId="{3AC0BB4E-8996-4186-94FC-74B3567F08D1}">
      <dgm:prSet/>
      <dgm:spPr/>
      <dgm:t>
        <a:bodyPr/>
        <a:lstStyle/>
        <a:p>
          <a:endParaRPr lang="th-TH" b="1">
            <a:effectLst/>
          </a:endParaRPr>
        </a:p>
      </dgm:t>
    </dgm:pt>
    <dgm:pt modelId="{11891D47-D8EA-49D0-9306-2C65E9FA5538}" type="sibTrans" cxnId="{3AC0BB4E-8996-4186-94FC-74B3567F08D1}">
      <dgm:prSet/>
      <dgm:spPr/>
      <dgm:t>
        <a:bodyPr/>
        <a:lstStyle/>
        <a:p>
          <a:endParaRPr lang="th-TH" b="1">
            <a:effectLst/>
          </a:endParaRPr>
        </a:p>
      </dgm:t>
    </dgm:pt>
    <dgm:pt modelId="{A27A6A34-4E0A-463D-87B5-61264C4940B8}">
      <dgm:prSet phldrT="[ข้อความ]"/>
      <dgm:spPr/>
      <dgm:t>
        <a:bodyPr/>
        <a:lstStyle/>
        <a:p>
          <a:r>
            <a:rPr lang="th-TH" b="1" dirty="0">
              <a:effectLst/>
            </a:rPr>
            <a:t>การหาร</a:t>
          </a:r>
        </a:p>
        <a:p>
          <a:r>
            <a:rPr lang="th-TH" b="1" dirty="0">
              <a:effectLst/>
            </a:rPr>
            <a:t>จำนวนเต็ม</a:t>
          </a:r>
        </a:p>
      </dgm:t>
    </dgm:pt>
    <dgm:pt modelId="{731ED3FF-F229-4C3D-9D89-A633531E6A41}" type="parTrans" cxnId="{9ED1E2A9-D562-4127-B155-2EF2C478B893}">
      <dgm:prSet/>
      <dgm:spPr/>
      <dgm:t>
        <a:bodyPr/>
        <a:lstStyle/>
        <a:p>
          <a:endParaRPr lang="th-TH" b="1">
            <a:effectLst/>
          </a:endParaRPr>
        </a:p>
      </dgm:t>
    </dgm:pt>
    <dgm:pt modelId="{3F10660B-5F7F-4BBE-B75C-C698A77E162E}" type="sibTrans" cxnId="{9ED1E2A9-D562-4127-B155-2EF2C478B893}">
      <dgm:prSet/>
      <dgm:spPr/>
      <dgm:t>
        <a:bodyPr/>
        <a:lstStyle/>
        <a:p>
          <a:endParaRPr lang="th-TH" b="1">
            <a:effectLst/>
          </a:endParaRPr>
        </a:p>
      </dgm:t>
    </dgm:pt>
    <dgm:pt modelId="{8B8B59C8-78B9-46B9-90A4-C52C6DB2279C}">
      <dgm:prSet phldrT="[ข้อความ]"/>
      <dgm:spPr/>
      <dgm:t>
        <a:bodyPr/>
        <a:lstStyle/>
        <a:p>
          <a:r>
            <a:rPr lang="th-TH" b="1" dirty="0">
              <a:effectLst/>
            </a:rPr>
            <a:t>สมบัติของ</a:t>
          </a:r>
        </a:p>
        <a:p>
          <a:r>
            <a:rPr lang="th-TH" b="1" dirty="0">
              <a:effectLst/>
            </a:rPr>
            <a:t>จำนวนเต็ม</a:t>
          </a:r>
        </a:p>
      </dgm:t>
    </dgm:pt>
    <dgm:pt modelId="{54FAF57C-3C85-4E4D-91F1-707D6308F825}" type="parTrans" cxnId="{E0C48202-32A3-4B68-B028-F07CB3317A48}">
      <dgm:prSet/>
      <dgm:spPr/>
      <dgm:t>
        <a:bodyPr/>
        <a:lstStyle/>
        <a:p>
          <a:endParaRPr lang="th-TH" b="1">
            <a:effectLst/>
          </a:endParaRPr>
        </a:p>
      </dgm:t>
    </dgm:pt>
    <dgm:pt modelId="{AE0AE0DD-6001-4C5D-8B0A-0196933E1A4D}" type="sibTrans" cxnId="{E0C48202-32A3-4B68-B028-F07CB3317A48}">
      <dgm:prSet/>
      <dgm:spPr/>
      <dgm:t>
        <a:bodyPr/>
        <a:lstStyle/>
        <a:p>
          <a:endParaRPr lang="th-TH" b="1">
            <a:effectLst/>
          </a:endParaRPr>
        </a:p>
      </dgm:t>
    </dgm:pt>
    <dgm:pt modelId="{B9B155E3-975C-42BD-94AE-F49DE6B859C6}" type="pres">
      <dgm:prSet presAssocID="{2BEB9301-F1A0-42D6-98CB-4A8088467FB8}" presName="Name0" presStyleCnt="0">
        <dgm:presLayoutVars>
          <dgm:dir/>
          <dgm:resizeHandles/>
        </dgm:presLayoutVars>
      </dgm:prSet>
      <dgm:spPr/>
    </dgm:pt>
    <dgm:pt modelId="{87531D27-B9C3-4622-9123-6B89FBB99676}" type="pres">
      <dgm:prSet presAssocID="{FC08EB5C-124A-4392-9EAC-23C7719B524A}" presName="compNode" presStyleCnt="0"/>
      <dgm:spPr/>
    </dgm:pt>
    <dgm:pt modelId="{81EBC9E8-39E2-482E-9DEB-AC59630F40E3}" type="pres">
      <dgm:prSet presAssocID="{FC08EB5C-124A-4392-9EAC-23C7719B524A}" presName="dummyConnPt" presStyleCnt="0"/>
      <dgm:spPr/>
    </dgm:pt>
    <dgm:pt modelId="{F1D03728-C127-4AAD-9311-C2EF7244AEF3}" type="pres">
      <dgm:prSet presAssocID="{FC08EB5C-124A-4392-9EAC-23C7719B524A}" presName="node" presStyleLbl="node1" presStyleIdx="0" presStyleCnt="8">
        <dgm:presLayoutVars>
          <dgm:bulletEnabled val="1"/>
        </dgm:presLayoutVars>
      </dgm:prSet>
      <dgm:spPr/>
    </dgm:pt>
    <dgm:pt modelId="{C9C9FB5E-0ECE-4DE0-B4E8-E3CD159975B9}" type="pres">
      <dgm:prSet presAssocID="{76174846-ABF0-4D1A-AF55-383664939F41}" presName="sibTrans" presStyleLbl="bgSibTrans2D1" presStyleIdx="0" presStyleCnt="7"/>
      <dgm:spPr/>
    </dgm:pt>
    <dgm:pt modelId="{CA87D6A0-4ACF-4B11-A769-10781817413E}" type="pres">
      <dgm:prSet presAssocID="{D0413BF9-2D48-4F0A-9D7E-19FE71349E78}" presName="compNode" presStyleCnt="0"/>
      <dgm:spPr/>
    </dgm:pt>
    <dgm:pt modelId="{8529B413-90EC-418A-8ABB-2564065B4871}" type="pres">
      <dgm:prSet presAssocID="{D0413BF9-2D48-4F0A-9D7E-19FE71349E78}" presName="dummyConnPt" presStyleCnt="0"/>
      <dgm:spPr/>
    </dgm:pt>
    <dgm:pt modelId="{BE17D8EA-C768-470A-A9C4-1021BB0D4EB2}" type="pres">
      <dgm:prSet presAssocID="{D0413BF9-2D48-4F0A-9D7E-19FE71349E78}" presName="node" presStyleLbl="node1" presStyleIdx="1" presStyleCnt="8">
        <dgm:presLayoutVars>
          <dgm:bulletEnabled val="1"/>
        </dgm:presLayoutVars>
      </dgm:prSet>
      <dgm:spPr/>
    </dgm:pt>
    <dgm:pt modelId="{2A411011-BE5F-468D-B54C-FB49539A0EF4}" type="pres">
      <dgm:prSet presAssocID="{CAB14C5C-50DD-4411-A95C-13DF16626744}" presName="sibTrans" presStyleLbl="bgSibTrans2D1" presStyleIdx="1" presStyleCnt="7"/>
      <dgm:spPr/>
    </dgm:pt>
    <dgm:pt modelId="{EC853213-15C5-48B0-9497-0F69B26C243A}" type="pres">
      <dgm:prSet presAssocID="{C6D8ED02-0653-4145-8BB9-C4E16CA8B286}" presName="compNode" presStyleCnt="0"/>
      <dgm:spPr/>
    </dgm:pt>
    <dgm:pt modelId="{0280A428-504E-4CDB-ABCB-C90615DA62F8}" type="pres">
      <dgm:prSet presAssocID="{C6D8ED02-0653-4145-8BB9-C4E16CA8B286}" presName="dummyConnPt" presStyleCnt="0"/>
      <dgm:spPr/>
    </dgm:pt>
    <dgm:pt modelId="{7B9305DF-7193-441E-A99A-E5D086D913AC}" type="pres">
      <dgm:prSet presAssocID="{C6D8ED02-0653-4145-8BB9-C4E16CA8B286}" presName="node" presStyleLbl="node1" presStyleIdx="2" presStyleCnt="8">
        <dgm:presLayoutVars>
          <dgm:bulletEnabled val="1"/>
        </dgm:presLayoutVars>
      </dgm:prSet>
      <dgm:spPr/>
    </dgm:pt>
    <dgm:pt modelId="{9E8F2941-1580-4A71-8A24-BA719E1D0407}" type="pres">
      <dgm:prSet presAssocID="{D692B2C5-F648-4A1C-A4F6-6E25D1E287C4}" presName="sibTrans" presStyleLbl="bgSibTrans2D1" presStyleIdx="2" presStyleCnt="7"/>
      <dgm:spPr/>
    </dgm:pt>
    <dgm:pt modelId="{D28DD799-40CF-463B-8331-A84DF3E0F393}" type="pres">
      <dgm:prSet presAssocID="{A6F16D37-34DF-4D43-BA31-C622E32EA68C}" presName="compNode" presStyleCnt="0"/>
      <dgm:spPr/>
    </dgm:pt>
    <dgm:pt modelId="{F4D37D7A-81B5-42FF-9692-4593483FE95F}" type="pres">
      <dgm:prSet presAssocID="{A6F16D37-34DF-4D43-BA31-C622E32EA68C}" presName="dummyConnPt" presStyleCnt="0"/>
      <dgm:spPr/>
    </dgm:pt>
    <dgm:pt modelId="{9DC98FF9-960A-4C61-81E6-0499A629454E}" type="pres">
      <dgm:prSet presAssocID="{A6F16D37-34DF-4D43-BA31-C622E32EA68C}" presName="node" presStyleLbl="node1" presStyleIdx="3" presStyleCnt="8">
        <dgm:presLayoutVars>
          <dgm:bulletEnabled val="1"/>
        </dgm:presLayoutVars>
      </dgm:prSet>
      <dgm:spPr/>
    </dgm:pt>
    <dgm:pt modelId="{B71CF312-3D88-43DC-B1C3-F406C1543967}" type="pres">
      <dgm:prSet presAssocID="{AA80C75A-F301-4134-9DE2-9C9908B20AF9}" presName="sibTrans" presStyleLbl="bgSibTrans2D1" presStyleIdx="3" presStyleCnt="7"/>
      <dgm:spPr/>
    </dgm:pt>
    <dgm:pt modelId="{83FEA185-DB01-4253-9E68-0BB99B211648}" type="pres">
      <dgm:prSet presAssocID="{7AF13597-88C7-4696-8814-FAAB17EC3B55}" presName="compNode" presStyleCnt="0"/>
      <dgm:spPr/>
    </dgm:pt>
    <dgm:pt modelId="{42FE467B-15C0-409E-B961-35D6B0BE2F3D}" type="pres">
      <dgm:prSet presAssocID="{7AF13597-88C7-4696-8814-FAAB17EC3B55}" presName="dummyConnPt" presStyleCnt="0"/>
      <dgm:spPr/>
    </dgm:pt>
    <dgm:pt modelId="{01841894-7765-4BAB-8E1C-42097B67A66F}" type="pres">
      <dgm:prSet presAssocID="{7AF13597-88C7-4696-8814-FAAB17EC3B55}" presName="node" presStyleLbl="node1" presStyleIdx="4" presStyleCnt="8">
        <dgm:presLayoutVars>
          <dgm:bulletEnabled val="1"/>
        </dgm:presLayoutVars>
      </dgm:prSet>
      <dgm:spPr/>
    </dgm:pt>
    <dgm:pt modelId="{493685C3-FC19-4596-B4FA-5A6419226F44}" type="pres">
      <dgm:prSet presAssocID="{605D061A-3F5E-4F2B-A404-D264E956D36D}" presName="sibTrans" presStyleLbl="bgSibTrans2D1" presStyleIdx="4" presStyleCnt="7"/>
      <dgm:spPr/>
    </dgm:pt>
    <dgm:pt modelId="{3B190BCA-550C-4D06-9DB3-5C656D16C66D}" type="pres">
      <dgm:prSet presAssocID="{B7EAF4E0-571B-4CD5-BF8B-6F55872F9630}" presName="compNode" presStyleCnt="0"/>
      <dgm:spPr/>
    </dgm:pt>
    <dgm:pt modelId="{15DAF136-78DB-4B0B-A927-9513DF24F1D6}" type="pres">
      <dgm:prSet presAssocID="{B7EAF4E0-571B-4CD5-BF8B-6F55872F9630}" presName="dummyConnPt" presStyleCnt="0"/>
      <dgm:spPr/>
    </dgm:pt>
    <dgm:pt modelId="{7A6B4DCC-3CCD-4192-BEDB-798A6B0688A0}" type="pres">
      <dgm:prSet presAssocID="{B7EAF4E0-571B-4CD5-BF8B-6F55872F9630}" presName="node" presStyleLbl="node1" presStyleIdx="5" presStyleCnt="8">
        <dgm:presLayoutVars>
          <dgm:bulletEnabled val="1"/>
        </dgm:presLayoutVars>
      </dgm:prSet>
      <dgm:spPr/>
    </dgm:pt>
    <dgm:pt modelId="{51A8BF79-E282-4133-9777-477455BB7CCA}" type="pres">
      <dgm:prSet presAssocID="{11891D47-D8EA-49D0-9306-2C65E9FA5538}" presName="sibTrans" presStyleLbl="bgSibTrans2D1" presStyleIdx="5" presStyleCnt="7"/>
      <dgm:spPr/>
    </dgm:pt>
    <dgm:pt modelId="{E1CB3911-208D-45C2-8649-C14445BAE3D9}" type="pres">
      <dgm:prSet presAssocID="{A27A6A34-4E0A-463D-87B5-61264C4940B8}" presName="compNode" presStyleCnt="0"/>
      <dgm:spPr/>
    </dgm:pt>
    <dgm:pt modelId="{FD50ABB7-31C6-473D-82AC-1422E161D981}" type="pres">
      <dgm:prSet presAssocID="{A27A6A34-4E0A-463D-87B5-61264C4940B8}" presName="dummyConnPt" presStyleCnt="0"/>
      <dgm:spPr/>
    </dgm:pt>
    <dgm:pt modelId="{F3130134-B50B-4207-A832-A6128AA2C9AA}" type="pres">
      <dgm:prSet presAssocID="{A27A6A34-4E0A-463D-87B5-61264C4940B8}" presName="node" presStyleLbl="node1" presStyleIdx="6" presStyleCnt="8">
        <dgm:presLayoutVars>
          <dgm:bulletEnabled val="1"/>
        </dgm:presLayoutVars>
      </dgm:prSet>
      <dgm:spPr/>
    </dgm:pt>
    <dgm:pt modelId="{80FC1A3C-D8E9-4800-9FF7-97A7F6E33D04}" type="pres">
      <dgm:prSet presAssocID="{3F10660B-5F7F-4BBE-B75C-C698A77E162E}" presName="sibTrans" presStyleLbl="bgSibTrans2D1" presStyleIdx="6" presStyleCnt="7"/>
      <dgm:spPr/>
    </dgm:pt>
    <dgm:pt modelId="{6E74F556-C1C5-47A4-852E-E3581904653F}" type="pres">
      <dgm:prSet presAssocID="{8B8B59C8-78B9-46B9-90A4-C52C6DB2279C}" presName="compNode" presStyleCnt="0"/>
      <dgm:spPr/>
    </dgm:pt>
    <dgm:pt modelId="{B30203A6-E79D-428D-9832-5304192EDE57}" type="pres">
      <dgm:prSet presAssocID="{8B8B59C8-78B9-46B9-90A4-C52C6DB2279C}" presName="dummyConnPt" presStyleCnt="0"/>
      <dgm:spPr/>
    </dgm:pt>
    <dgm:pt modelId="{9D87B6FF-2508-4FA5-888C-4B65EDA6241C}" type="pres">
      <dgm:prSet presAssocID="{8B8B59C8-78B9-46B9-90A4-C52C6DB2279C}" presName="node" presStyleLbl="node1" presStyleIdx="7" presStyleCnt="8">
        <dgm:presLayoutVars>
          <dgm:bulletEnabled val="1"/>
        </dgm:presLayoutVars>
      </dgm:prSet>
      <dgm:spPr/>
    </dgm:pt>
  </dgm:ptLst>
  <dgm:cxnLst>
    <dgm:cxn modelId="{E0C48202-32A3-4B68-B028-F07CB3317A48}" srcId="{2BEB9301-F1A0-42D6-98CB-4A8088467FB8}" destId="{8B8B59C8-78B9-46B9-90A4-C52C6DB2279C}" srcOrd="7" destOrd="0" parTransId="{54FAF57C-3C85-4E4D-91F1-707D6308F825}" sibTransId="{AE0AE0DD-6001-4C5D-8B0A-0196933E1A4D}"/>
    <dgm:cxn modelId="{0D754B0B-1D6D-4DB6-A00C-F0073CE78DDF}" type="presOf" srcId="{7AF13597-88C7-4696-8814-FAAB17EC3B55}" destId="{01841894-7765-4BAB-8E1C-42097B67A66F}" srcOrd="0" destOrd="0" presId="urn:microsoft.com/office/officeart/2005/8/layout/bProcess4"/>
    <dgm:cxn modelId="{3526AE0C-1818-484D-AFAB-81C62580E64B}" type="presOf" srcId="{11891D47-D8EA-49D0-9306-2C65E9FA5538}" destId="{51A8BF79-E282-4133-9777-477455BB7CCA}" srcOrd="0" destOrd="0" presId="urn:microsoft.com/office/officeart/2005/8/layout/bProcess4"/>
    <dgm:cxn modelId="{ED969018-0FF9-492A-A78F-50126DB6B4A5}" type="presOf" srcId="{AA80C75A-F301-4134-9DE2-9C9908B20AF9}" destId="{B71CF312-3D88-43DC-B1C3-F406C1543967}" srcOrd="0" destOrd="0" presId="urn:microsoft.com/office/officeart/2005/8/layout/bProcess4"/>
    <dgm:cxn modelId="{4DB5BE1C-6D25-4524-8AFB-A39CA98C3DC9}" type="presOf" srcId="{C6D8ED02-0653-4145-8BB9-C4E16CA8B286}" destId="{7B9305DF-7193-441E-A99A-E5D086D913AC}" srcOrd="0" destOrd="0" presId="urn:microsoft.com/office/officeart/2005/8/layout/bProcess4"/>
    <dgm:cxn modelId="{007C731E-A16F-45F3-8B2D-A3FED66B5ACF}" srcId="{2BEB9301-F1A0-42D6-98CB-4A8088467FB8}" destId="{FC08EB5C-124A-4392-9EAC-23C7719B524A}" srcOrd="0" destOrd="0" parTransId="{D80CA0F8-82C9-4C4A-9CE8-29AFB03A7261}" sibTransId="{76174846-ABF0-4D1A-AF55-383664939F41}"/>
    <dgm:cxn modelId="{C433BF1F-A955-46FA-B60A-E38462A5A00D}" srcId="{2BEB9301-F1A0-42D6-98CB-4A8088467FB8}" destId="{C6D8ED02-0653-4145-8BB9-C4E16CA8B286}" srcOrd="2" destOrd="0" parTransId="{8D1D2D93-EDD2-48C9-A6C7-83D91C597C51}" sibTransId="{D692B2C5-F648-4A1C-A4F6-6E25D1E287C4}"/>
    <dgm:cxn modelId="{17DE0327-403C-4122-BBDC-353D07D6A654}" srcId="{2BEB9301-F1A0-42D6-98CB-4A8088467FB8}" destId="{7AF13597-88C7-4696-8814-FAAB17EC3B55}" srcOrd="4" destOrd="0" parTransId="{5E67834E-4942-4F91-ACE4-0FFAC80DB62A}" sibTransId="{605D061A-3F5E-4F2B-A404-D264E956D36D}"/>
    <dgm:cxn modelId="{F1B3AF37-37B2-4DFA-BAD3-DE29094D4E6D}" type="presOf" srcId="{D692B2C5-F648-4A1C-A4F6-6E25D1E287C4}" destId="{9E8F2941-1580-4A71-8A24-BA719E1D0407}" srcOrd="0" destOrd="0" presId="urn:microsoft.com/office/officeart/2005/8/layout/bProcess4"/>
    <dgm:cxn modelId="{E4BBDF3D-1B6A-42B2-89E0-CB5C3C0311CD}" type="presOf" srcId="{FC08EB5C-124A-4392-9EAC-23C7719B524A}" destId="{F1D03728-C127-4AAD-9311-C2EF7244AEF3}" srcOrd="0" destOrd="0" presId="urn:microsoft.com/office/officeart/2005/8/layout/bProcess4"/>
    <dgm:cxn modelId="{A1796F40-9F21-48AB-AE6B-5B8D9FA60B82}" type="presOf" srcId="{D0413BF9-2D48-4F0A-9D7E-19FE71349E78}" destId="{BE17D8EA-C768-470A-A9C4-1021BB0D4EB2}" srcOrd="0" destOrd="0" presId="urn:microsoft.com/office/officeart/2005/8/layout/bProcess4"/>
    <dgm:cxn modelId="{ABD1645B-0CB5-41EB-9453-D6BD29A7D0B6}" type="presOf" srcId="{2BEB9301-F1A0-42D6-98CB-4A8088467FB8}" destId="{B9B155E3-975C-42BD-94AE-F49DE6B859C6}" srcOrd="0" destOrd="0" presId="urn:microsoft.com/office/officeart/2005/8/layout/bProcess4"/>
    <dgm:cxn modelId="{3AC0BB4E-8996-4186-94FC-74B3567F08D1}" srcId="{2BEB9301-F1A0-42D6-98CB-4A8088467FB8}" destId="{B7EAF4E0-571B-4CD5-BF8B-6F55872F9630}" srcOrd="5" destOrd="0" parTransId="{C10837C7-59AD-40F0-9D98-B7274E02E048}" sibTransId="{11891D47-D8EA-49D0-9306-2C65E9FA5538}"/>
    <dgm:cxn modelId="{E0C32F57-9DB6-4E13-9BC7-9250F4291E7A}" type="presOf" srcId="{605D061A-3F5E-4F2B-A404-D264E956D36D}" destId="{493685C3-FC19-4596-B4FA-5A6419226F44}" srcOrd="0" destOrd="0" presId="urn:microsoft.com/office/officeart/2005/8/layout/bProcess4"/>
    <dgm:cxn modelId="{1FC90578-B207-4366-AA74-8C068F36AEA2}" type="presOf" srcId="{76174846-ABF0-4D1A-AF55-383664939F41}" destId="{C9C9FB5E-0ECE-4DE0-B4E8-E3CD159975B9}" srcOrd="0" destOrd="0" presId="urn:microsoft.com/office/officeart/2005/8/layout/bProcess4"/>
    <dgm:cxn modelId="{567B017C-4951-4FE8-A9EC-EDF6DEA8A69E}" type="presOf" srcId="{B7EAF4E0-571B-4CD5-BF8B-6F55872F9630}" destId="{7A6B4DCC-3CCD-4192-BEDB-798A6B0688A0}" srcOrd="0" destOrd="0" presId="urn:microsoft.com/office/officeart/2005/8/layout/bProcess4"/>
    <dgm:cxn modelId="{66E8917F-4E02-4C6F-A613-038ED25C3DB0}" srcId="{2BEB9301-F1A0-42D6-98CB-4A8088467FB8}" destId="{A6F16D37-34DF-4D43-BA31-C622E32EA68C}" srcOrd="3" destOrd="0" parTransId="{877B5D99-0276-4828-9844-F9E782C2CA5D}" sibTransId="{AA80C75A-F301-4134-9DE2-9C9908B20AF9}"/>
    <dgm:cxn modelId="{9ED1E2A9-D562-4127-B155-2EF2C478B893}" srcId="{2BEB9301-F1A0-42D6-98CB-4A8088467FB8}" destId="{A27A6A34-4E0A-463D-87B5-61264C4940B8}" srcOrd="6" destOrd="0" parTransId="{731ED3FF-F229-4C3D-9D89-A633531E6A41}" sibTransId="{3F10660B-5F7F-4BBE-B75C-C698A77E162E}"/>
    <dgm:cxn modelId="{8D8CB9AC-9397-4022-8DCD-7338322418D7}" type="presOf" srcId="{CAB14C5C-50DD-4411-A95C-13DF16626744}" destId="{2A411011-BE5F-468D-B54C-FB49539A0EF4}" srcOrd="0" destOrd="0" presId="urn:microsoft.com/office/officeart/2005/8/layout/bProcess4"/>
    <dgm:cxn modelId="{BD67F5D2-3377-4DCD-8AF6-F3E143E1C1F0}" type="presOf" srcId="{A27A6A34-4E0A-463D-87B5-61264C4940B8}" destId="{F3130134-B50B-4207-A832-A6128AA2C9AA}" srcOrd="0" destOrd="0" presId="urn:microsoft.com/office/officeart/2005/8/layout/bProcess4"/>
    <dgm:cxn modelId="{1666E1D3-87EB-4274-97BE-E3588B43501B}" type="presOf" srcId="{8B8B59C8-78B9-46B9-90A4-C52C6DB2279C}" destId="{9D87B6FF-2508-4FA5-888C-4B65EDA6241C}" srcOrd="0" destOrd="0" presId="urn:microsoft.com/office/officeart/2005/8/layout/bProcess4"/>
    <dgm:cxn modelId="{4E44E6DA-4619-47FF-8B89-E4421BACE7E1}" type="presOf" srcId="{3F10660B-5F7F-4BBE-B75C-C698A77E162E}" destId="{80FC1A3C-D8E9-4800-9FF7-97A7F6E33D04}" srcOrd="0" destOrd="0" presId="urn:microsoft.com/office/officeart/2005/8/layout/bProcess4"/>
    <dgm:cxn modelId="{90E783DD-AADA-4ADF-AAC2-985DFBD28427}" type="presOf" srcId="{A6F16D37-34DF-4D43-BA31-C622E32EA68C}" destId="{9DC98FF9-960A-4C61-81E6-0499A629454E}" srcOrd="0" destOrd="0" presId="urn:microsoft.com/office/officeart/2005/8/layout/bProcess4"/>
    <dgm:cxn modelId="{D18A9BEB-E3FD-4381-88D5-1ACAF56E6EEE}" srcId="{2BEB9301-F1A0-42D6-98CB-4A8088467FB8}" destId="{D0413BF9-2D48-4F0A-9D7E-19FE71349E78}" srcOrd="1" destOrd="0" parTransId="{C9F44876-CA63-4AC7-9906-4C719AFDF420}" sibTransId="{CAB14C5C-50DD-4411-A95C-13DF16626744}"/>
    <dgm:cxn modelId="{3D32E4B8-C74F-4045-BAA5-53F250BBA8B8}" type="presParOf" srcId="{B9B155E3-975C-42BD-94AE-F49DE6B859C6}" destId="{87531D27-B9C3-4622-9123-6B89FBB99676}" srcOrd="0" destOrd="0" presId="urn:microsoft.com/office/officeart/2005/8/layout/bProcess4"/>
    <dgm:cxn modelId="{C5A67C4C-411E-437C-B9A3-E1AEFDBBC1BE}" type="presParOf" srcId="{87531D27-B9C3-4622-9123-6B89FBB99676}" destId="{81EBC9E8-39E2-482E-9DEB-AC59630F40E3}" srcOrd="0" destOrd="0" presId="urn:microsoft.com/office/officeart/2005/8/layout/bProcess4"/>
    <dgm:cxn modelId="{E9576CEC-82D2-4FB5-A3C9-99633E2C1609}" type="presParOf" srcId="{87531D27-B9C3-4622-9123-6B89FBB99676}" destId="{F1D03728-C127-4AAD-9311-C2EF7244AEF3}" srcOrd="1" destOrd="0" presId="urn:microsoft.com/office/officeart/2005/8/layout/bProcess4"/>
    <dgm:cxn modelId="{8C06E0E3-4562-40A7-B7DA-3456450C5912}" type="presParOf" srcId="{B9B155E3-975C-42BD-94AE-F49DE6B859C6}" destId="{C9C9FB5E-0ECE-4DE0-B4E8-E3CD159975B9}" srcOrd="1" destOrd="0" presId="urn:microsoft.com/office/officeart/2005/8/layout/bProcess4"/>
    <dgm:cxn modelId="{AD38902B-FFDE-4894-9CC9-742B69F6A835}" type="presParOf" srcId="{B9B155E3-975C-42BD-94AE-F49DE6B859C6}" destId="{CA87D6A0-4ACF-4B11-A769-10781817413E}" srcOrd="2" destOrd="0" presId="urn:microsoft.com/office/officeart/2005/8/layout/bProcess4"/>
    <dgm:cxn modelId="{97149477-50F3-4698-9CB6-7BB31D845FA5}" type="presParOf" srcId="{CA87D6A0-4ACF-4B11-A769-10781817413E}" destId="{8529B413-90EC-418A-8ABB-2564065B4871}" srcOrd="0" destOrd="0" presId="urn:microsoft.com/office/officeart/2005/8/layout/bProcess4"/>
    <dgm:cxn modelId="{F075922A-8749-460E-BADB-41EAE66735F9}" type="presParOf" srcId="{CA87D6A0-4ACF-4B11-A769-10781817413E}" destId="{BE17D8EA-C768-470A-A9C4-1021BB0D4EB2}" srcOrd="1" destOrd="0" presId="urn:microsoft.com/office/officeart/2005/8/layout/bProcess4"/>
    <dgm:cxn modelId="{493B5E27-EC5B-4FC2-8D7E-7BFE8DFB25DA}" type="presParOf" srcId="{B9B155E3-975C-42BD-94AE-F49DE6B859C6}" destId="{2A411011-BE5F-468D-B54C-FB49539A0EF4}" srcOrd="3" destOrd="0" presId="urn:microsoft.com/office/officeart/2005/8/layout/bProcess4"/>
    <dgm:cxn modelId="{49D1EB6A-4C03-4BC2-9238-3B46639DD336}" type="presParOf" srcId="{B9B155E3-975C-42BD-94AE-F49DE6B859C6}" destId="{EC853213-15C5-48B0-9497-0F69B26C243A}" srcOrd="4" destOrd="0" presId="urn:microsoft.com/office/officeart/2005/8/layout/bProcess4"/>
    <dgm:cxn modelId="{DCDFFDDD-4748-4E1B-94DE-E9FF959AB353}" type="presParOf" srcId="{EC853213-15C5-48B0-9497-0F69B26C243A}" destId="{0280A428-504E-4CDB-ABCB-C90615DA62F8}" srcOrd="0" destOrd="0" presId="urn:microsoft.com/office/officeart/2005/8/layout/bProcess4"/>
    <dgm:cxn modelId="{91FC56F4-6837-4351-A175-FDEDB87584C2}" type="presParOf" srcId="{EC853213-15C5-48B0-9497-0F69B26C243A}" destId="{7B9305DF-7193-441E-A99A-E5D086D913AC}" srcOrd="1" destOrd="0" presId="urn:microsoft.com/office/officeart/2005/8/layout/bProcess4"/>
    <dgm:cxn modelId="{A160C818-429B-4A36-AD44-5E1518C0A2EF}" type="presParOf" srcId="{B9B155E3-975C-42BD-94AE-F49DE6B859C6}" destId="{9E8F2941-1580-4A71-8A24-BA719E1D0407}" srcOrd="5" destOrd="0" presId="urn:microsoft.com/office/officeart/2005/8/layout/bProcess4"/>
    <dgm:cxn modelId="{70881F5E-C5B5-42E2-8FF0-C14DC2C3285D}" type="presParOf" srcId="{B9B155E3-975C-42BD-94AE-F49DE6B859C6}" destId="{D28DD799-40CF-463B-8331-A84DF3E0F393}" srcOrd="6" destOrd="0" presId="urn:microsoft.com/office/officeart/2005/8/layout/bProcess4"/>
    <dgm:cxn modelId="{6A33EA41-F6D0-4776-8F3F-EF7AE1AB02D4}" type="presParOf" srcId="{D28DD799-40CF-463B-8331-A84DF3E0F393}" destId="{F4D37D7A-81B5-42FF-9692-4593483FE95F}" srcOrd="0" destOrd="0" presId="urn:microsoft.com/office/officeart/2005/8/layout/bProcess4"/>
    <dgm:cxn modelId="{5455350B-A1BD-4AB6-B6AF-3EE2E1DCEE75}" type="presParOf" srcId="{D28DD799-40CF-463B-8331-A84DF3E0F393}" destId="{9DC98FF9-960A-4C61-81E6-0499A629454E}" srcOrd="1" destOrd="0" presId="urn:microsoft.com/office/officeart/2005/8/layout/bProcess4"/>
    <dgm:cxn modelId="{FB61B05F-90E0-4D45-90C0-49721AC2904B}" type="presParOf" srcId="{B9B155E3-975C-42BD-94AE-F49DE6B859C6}" destId="{B71CF312-3D88-43DC-B1C3-F406C1543967}" srcOrd="7" destOrd="0" presId="urn:microsoft.com/office/officeart/2005/8/layout/bProcess4"/>
    <dgm:cxn modelId="{0626E5A3-0730-4103-B326-57B636E1E745}" type="presParOf" srcId="{B9B155E3-975C-42BD-94AE-F49DE6B859C6}" destId="{83FEA185-DB01-4253-9E68-0BB99B211648}" srcOrd="8" destOrd="0" presId="urn:microsoft.com/office/officeart/2005/8/layout/bProcess4"/>
    <dgm:cxn modelId="{1924F56A-ECDE-41CD-B990-395F7B70249F}" type="presParOf" srcId="{83FEA185-DB01-4253-9E68-0BB99B211648}" destId="{42FE467B-15C0-409E-B961-35D6B0BE2F3D}" srcOrd="0" destOrd="0" presId="urn:microsoft.com/office/officeart/2005/8/layout/bProcess4"/>
    <dgm:cxn modelId="{D66BE08E-363D-4E07-96B2-FE4CB1D8EA63}" type="presParOf" srcId="{83FEA185-DB01-4253-9E68-0BB99B211648}" destId="{01841894-7765-4BAB-8E1C-42097B67A66F}" srcOrd="1" destOrd="0" presId="urn:microsoft.com/office/officeart/2005/8/layout/bProcess4"/>
    <dgm:cxn modelId="{1F00B290-6BF6-4218-B605-24D38ED8F5C7}" type="presParOf" srcId="{B9B155E3-975C-42BD-94AE-F49DE6B859C6}" destId="{493685C3-FC19-4596-B4FA-5A6419226F44}" srcOrd="9" destOrd="0" presId="urn:microsoft.com/office/officeart/2005/8/layout/bProcess4"/>
    <dgm:cxn modelId="{0104145D-E449-4A15-BA84-6DFDDDFA054A}" type="presParOf" srcId="{B9B155E3-975C-42BD-94AE-F49DE6B859C6}" destId="{3B190BCA-550C-4D06-9DB3-5C656D16C66D}" srcOrd="10" destOrd="0" presId="urn:microsoft.com/office/officeart/2005/8/layout/bProcess4"/>
    <dgm:cxn modelId="{E2EA38B8-EA4F-4D6F-8639-0C53EE8C8084}" type="presParOf" srcId="{3B190BCA-550C-4D06-9DB3-5C656D16C66D}" destId="{15DAF136-78DB-4B0B-A927-9513DF24F1D6}" srcOrd="0" destOrd="0" presId="urn:microsoft.com/office/officeart/2005/8/layout/bProcess4"/>
    <dgm:cxn modelId="{9C1A3E37-EC98-4F71-8465-83C331E5D406}" type="presParOf" srcId="{3B190BCA-550C-4D06-9DB3-5C656D16C66D}" destId="{7A6B4DCC-3CCD-4192-BEDB-798A6B0688A0}" srcOrd="1" destOrd="0" presId="urn:microsoft.com/office/officeart/2005/8/layout/bProcess4"/>
    <dgm:cxn modelId="{5AB1CC20-9A65-464A-B446-DCD238F74810}" type="presParOf" srcId="{B9B155E3-975C-42BD-94AE-F49DE6B859C6}" destId="{51A8BF79-E282-4133-9777-477455BB7CCA}" srcOrd="11" destOrd="0" presId="urn:microsoft.com/office/officeart/2005/8/layout/bProcess4"/>
    <dgm:cxn modelId="{C0876D30-87DC-4B1B-8867-77207981D1BF}" type="presParOf" srcId="{B9B155E3-975C-42BD-94AE-F49DE6B859C6}" destId="{E1CB3911-208D-45C2-8649-C14445BAE3D9}" srcOrd="12" destOrd="0" presId="urn:microsoft.com/office/officeart/2005/8/layout/bProcess4"/>
    <dgm:cxn modelId="{1B1296F6-DBAB-44F9-B9DD-11F88D8EB128}" type="presParOf" srcId="{E1CB3911-208D-45C2-8649-C14445BAE3D9}" destId="{FD50ABB7-31C6-473D-82AC-1422E161D981}" srcOrd="0" destOrd="0" presId="urn:microsoft.com/office/officeart/2005/8/layout/bProcess4"/>
    <dgm:cxn modelId="{BDB66FC9-E166-4724-A596-81338180ECBF}" type="presParOf" srcId="{E1CB3911-208D-45C2-8649-C14445BAE3D9}" destId="{F3130134-B50B-4207-A832-A6128AA2C9AA}" srcOrd="1" destOrd="0" presId="urn:microsoft.com/office/officeart/2005/8/layout/bProcess4"/>
    <dgm:cxn modelId="{BD0E76FF-A967-4847-B3E8-55D9CA58E117}" type="presParOf" srcId="{B9B155E3-975C-42BD-94AE-F49DE6B859C6}" destId="{80FC1A3C-D8E9-4800-9FF7-97A7F6E33D04}" srcOrd="13" destOrd="0" presId="urn:microsoft.com/office/officeart/2005/8/layout/bProcess4"/>
    <dgm:cxn modelId="{32FEC9C0-84B7-42DA-ABF8-01410556BB68}" type="presParOf" srcId="{B9B155E3-975C-42BD-94AE-F49DE6B859C6}" destId="{6E74F556-C1C5-47A4-852E-E3581904653F}" srcOrd="14" destOrd="0" presId="urn:microsoft.com/office/officeart/2005/8/layout/bProcess4"/>
    <dgm:cxn modelId="{2D6C7C68-1B45-4E6D-833E-33D862E86DDE}" type="presParOf" srcId="{6E74F556-C1C5-47A4-852E-E3581904653F}" destId="{B30203A6-E79D-428D-9832-5304192EDE57}" srcOrd="0" destOrd="0" presId="urn:microsoft.com/office/officeart/2005/8/layout/bProcess4"/>
    <dgm:cxn modelId="{7FE8DC81-7DD3-4F96-A00A-84FDAF24D709}" type="presParOf" srcId="{6E74F556-C1C5-47A4-852E-E3581904653F}" destId="{9D87B6FF-2508-4FA5-888C-4B65EDA6241C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C9FB5E-0ECE-4DE0-B4E8-E3CD159975B9}">
      <dsp:nvSpPr>
        <dsp:cNvPr id="0" name=""/>
        <dsp:cNvSpPr/>
      </dsp:nvSpPr>
      <dsp:spPr>
        <a:xfrm rot="5400000">
          <a:off x="-328221" y="1546661"/>
          <a:ext cx="1454366" cy="175703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D03728-C127-4AAD-9311-C2EF7244AEF3}">
      <dsp:nvSpPr>
        <dsp:cNvPr id="0" name=""/>
        <dsp:cNvSpPr/>
      </dsp:nvSpPr>
      <dsp:spPr>
        <a:xfrm>
          <a:off x="3597" y="614425"/>
          <a:ext cx="1952257" cy="11713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500" b="1" kern="1200" dirty="0">
              <a:effectLst/>
            </a:rPr>
            <a:t>ชนิดของ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500" b="1" kern="1200" dirty="0">
              <a:effectLst/>
            </a:rPr>
            <a:t>จำนวนเต็ม</a:t>
          </a:r>
        </a:p>
      </dsp:txBody>
      <dsp:txXfrm>
        <a:off x="37905" y="648733"/>
        <a:ext cx="1883641" cy="1102738"/>
      </dsp:txXfrm>
    </dsp:sp>
    <dsp:sp modelId="{2A411011-BE5F-468D-B54C-FB49539A0EF4}">
      <dsp:nvSpPr>
        <dsp:cNvPr id="0" name=""/>
        <dsp:cNvSpPr/>
      </dsp:nvSpPr>
      <dsp:spPr>
        <a:xfrm rot="5400000">
          <a:off x="-328221" y="3010854"/>
          <a:ext cx="1454366" cy="175703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17D8EA-C768-470A-A9C4-1021BB0D4EB2}">
      <dsp:nvSpPr>
        <dsp:cNvPr id="0" name=""/>
        <dsp:cNvSpPr/>
      </dsp:nvSpPr>
      <dsp:spPr>
        <a:xfrm>
          <a:off x="3597" y="2078618"/>
          <a:ext cx="1952257" cy="11713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500" b="1" kern="1200" dirty="0">
              <a:effectLst/>
            </a:rPr>
            <a:t>การเปรียบเทียบจำนวนเต็ม</a:t>
          </a:r>
        </a:p>
      </dsp:txBody>
      <dsp:txXfrm>
        <a:off x="37905" y="2112926"/>
        <a:ext cx="1883641" cy="1102738"/>
      </dsp:txXfrm>
    </dsp:sp>
    <dsp:sp modelId="{9E8F2941-1580-4A71-8A24-BA719E1D0407}">
      <dsp:nvSpPr>
        <dsp:cNvPr id="0" name=""/>
        <dsp:cNvSpPr/>
      </dsp:nvSpPr>
      <dsp:spPr>
        <a:xfrm>
          <a:off x="403874" y="3742950"/>
          <a:ext cx="2586676" cy="175703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9305DF-7193-441E-A99A-E5D086D913AC}">
      <dsp:nvSpPr>
        <dsp:cNvPr id="0" name=""/>
        <dsp:cNvSpPr/>
      </dsp:nvSpPr>
      <dsp:spPr>
        <a:xfrm>
          <a:off x="3597" y="3542811"/>
          <a:ext cx="1952257" cy="11713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500" b="1" kern="1200" dirty="0">
              <a:effectLst/>
            </a:rPr>
            <a:t>ค่าสัมบูรณ์ของจำนวนเต็ม</a:t>
          </a:r>
        </a:p>
      </dsp:txBody>
      <dsp:txXfrm>
        <a:off x="37905" y="3577119"/>
        <a:ext cx="1883641" cy="1102738"/>
      </dsp:txXfrm>
    </dsp:sp>
    <dsp:sp modelId="{B71CF312-3D88-43DC-B1C3-F406C1543967}">
      <dsp:nvSpPr>
        <dsp:cNvPr id="0" name=""/>
        <dsp:cNvSpPr/>
      </dsp:nvSpPr>
      <dsp:spPr>
        <a:xfrm rot="16200000">
          <a:off x="2268280" y="3010854"/>
          <a:ext cx="1454366" cy="175703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C98FF9-960A-4C61-81E6-0499A629454E}">
      <dsp:nvSpPr>
        <dsp:cNvPr id="0" name=""/>
        <dsp:cNvSpPr/>
      </dsp:nvSpPr>
      <dsp:spPr>
        <a:xfrm>
          <a:off x="2600099" y="3542811"/>
          <a:ext cx="1952257" cy="11713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500" b="1" kern="1200" dirty="0">
              <a:effectLst/>
            </a:rPr>
            <a:t>การบวก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500" b="1" kern="1200" dirty="0">
              <a:effectLst/>
            </a:rPr>
            <a:t>จำนวนเต็ม</a:t>
          </a:r>
        </a:p>
      </dsp:txBody>
      <dsp:txXfrm>
        <a:off x="2634407" y="3577119"/>
        <a:ext cx="1883641" cy="1102738"/>
      </dsp:txXfrm>
    </dsp:sp>
    <dsp:sp modelId="{493685C3-FC19-4596-B4FA-5A6419226F44}">
      <dsp:nvSpPr>
        <dsp:cNvPr id="0" name=""/>
        <dsp:cNvSpPr/>
      </dsp:nvSpPr>
      <dsp:spPr>
        <a:xfrm rot="16200000">
          <a:off x="2268280" y="1546661"/>
          <a:ext cx="1454366" cy="175703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841894-7765-4BAB-8E1C-42097B67A66F}">
      <dsp:nvSpPr>
        <dsp:cNvPr id="0" name=""/>
        <dsp:cNvSpPr/>
      </dsp:nvSpPr>
      <dsp:spPr>
        <a:xfrm>
          <a:off x="2600099" y="2078618"/>
          <a:ext cx="1952257" cy="11713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500" b="1" kern="1200" dirty="0">
              <a:effectLst/>
            </a:rPr>
            <a:t>การลบ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500" b="1" kern="1200" dirty="0">
              <a:effectLst/>
            </a:rPr>
            <a:t>จำนวนเต็ม</a:t>
          </a:r>
        </a:p>
      </dsp:txBody>
      <dsp:txXfrm>
        <a:off x="2634407" y="2112926"/>
        <a:ext cx="1883641" cy="1102738"/>
      </dsp:txXfrm>
    </dsp:sp>
    <dsp:sp modelId="{51A8BF79-E282-4133-9777-477455BB7CCA}">
      <dsp:nvSpPr>
        <dsp:cNvPr id="0" name=""/>
        <dsp:cNvSpPr/>
      </dsp:nvSpPr>
      <dsp:spPr>
        <a:xfrm>
          <a:off x="3000376" y="814564"/>
          <a:ext cx="2586676" cy="175703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6B4DCC-3CCD-4192-BEDB-798A6B0688A0}">
      <dsp:nvSpPr>
        <dsp:cNvPr id="0" name=""/>
        <dsp:cNvSpPr/>
      </dsp:nvSpPr>
      <dsp:spPr>
        <a:xfrm>
          <a:off x="2600099" y="614425"/>
          <a:ext cx="1952257" cy="11713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500" b="1" kern="1200" dirty="0">
              <a:effectLst/>
            </a:rPr>
            <a:t>การคูณ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500" b="1" kern="1200" dirty="0">
              <a:effectLst/>
            </a:rPr>
            <a:t>จำนวนเต็ม</a:t>
          </a:r>
        </a:p>
      </dsp:txBody>
      <dsp:txXfrm>
        <a:off x="2634407" y="648733"/>
        <a:ext cx="1883641" cy="1102738"/>
      </dsp:txXfrm>
    </dsp:sp>
    <dsp:sp modelId="{80FC1A3C-D8E9-4800-9FF7-97A7F6E33D04}">
      <dsp:nvSpPr>
        <dsp:cNvPr id="0" name=""/>
        <dsp:cNvSpPr/>
      </dsp:nvSpPr>
      <dsp:spPr>
        <a:xfrm rot="5400000">
          <a:off x="4864782" y="1546661"/>
          <a:ext cx="1454366" cy="175703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130134-B50B-4207-A832-A6128AA2C9AA}">
      <dsp:nvSpPr>
        <dsp:cNvPr id="0" name=""/>
        <dsp:cNvSpPr/>
      </dsp:nvSpPr>
      <dsp:spPr>
        <a:xfrm>
          <a:off x="5196601" y="614425"/>
          <a:ext cx="1952257" cy="11713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500" b="1" kern="1200" dirty="0">
              <a:effectLst/>
            </a:rPr>
            <a:t>การหาร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500" b="1" kern="1200" dirty="0">
              <a:effectLst/>
            </a:rPr>
            <a:t>จำนวนเต็ม</a:t>
          </a:r>
        </a:p>
      </dsp:txBody>
      <dsp:txXfrm>
        <a:off x="5230909" y="648733"/>
        <a:ext cx="1883641" cy="1102738"/>
      </dsp:txXfrm>
    </dsp:sp>
    <dsp:sp modelId="{9D87B6FF-2508-4FA5-888C-4B65EDA6241C}">
      <dsp:nvSpPr>
        <dsp:cNvPr id="0" name=""/>
        <dsp:cNvSpPr/>
      </dsp:nvSpPr>
      <dsp:spPr>
        <a:xfrm>
          <a:off x="5196601" y="2078618"/>
          <a:ext cx="1952257" cy="11713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500" b="1" kern="1200" dirty="0">
              <a:effectLst/>
            </a:rPr>
            <a:t>สมบัติของ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500" b="1" kern="1200" dirty="0">
              <a:effectLst/>
            </a:rPr>
            <a:t>จำนวนเต็ม</a:t>
          </a:r>
        </a:p>
      </dsp:txBody>
      <dsp:txXfrm>
        <a:off x="5230909" y="2112926"/>
        <a:ext cx="1883641" cy="11027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C9FB5E-0ECE-4DE0-B4E8-E3CD159975B9}">
      <dsp:nvSpPr>
        <dsp:cNvPr id="0" name=""/>
        <dsp:cNvSpPr/>
      </dsp:nvSpPr>
      <dsp:spPr>
        <a:xfrm rot="5400000">
          <a:off x="-328221" y="1546661"/>
          <a:ext cx="1454366" cy="175703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D03728-C127-4AAD-9311-C2EF7244AEF3}">
      <dsp:nvSpPr>
        <dsp:cNvPr id="0" name=""/>
        <dsp:cNvSpPr/>
      </dsp:nvSpPr>
      <dsp:spPr>
        <a:xfrm>
          <a:off x="3597" y="614425"/>
          <a:ext cx="1952257" cy="1171354"/>
        </a:xfrm>
        <a:prstGeom prst="roundRect">
          <a:avLst>
            <a:gd name="adj" fmla="val 10000"/>
          </a:avLst>
        </a:prstGeom>
        <a:solidFill>
          <a:schemeClr val="accent2"/>
        </a:solidFill>
        <a:ln w="19050" cap="flat" cmpd="sng" algn="ctr">
          <a:solidFill>
            <a:schemeClr val="accent2">
              <a:shade val="5000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500" b="1" kern="1200" dirty="0">
              <a:effectLst/>
            </a:rPr>
            <a:t>ชนิดของ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500" b="1" kern="1200" dirty="0">
              <a:effectLst/>
            </a:rPr>
            <a:t>จำนวนเต็ม</a:t>
          </a:r>
        </a:p>
      </dsp:txBody>
      <dsp:txXfrm>
        <a:off x="37905" y="648733"/>
        <a:ext cx="1883641" cy="1102738"/>
      </dsp:txXfrm>
    </dsp:sp>
    <dsp:sp modelId="{2A411011-BE5F-468D-B54C-FB49539A0EF4}">
      <dsp:nvSpPr>
        <dsp:cNvPr id="0" name=""/>
        <dsp:cNvSpPr/>
      </dsp:nvSpPr>
      <dsp:spPr>
        <a:xfrm rot="5400000">
          <a:off x="-328221" y="3010854"/>
          <a:ext cx="1454366" cy="175703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17D8EA-C768-470A-A9C4-1021BB0D4EB2}">
      <dsp:nvSpPr>
        <dsp:cNvPr id="0" name=""/>
        <dsp:cNvSpPr/>
      </dsp:nvSpPr>
      <dsp:spPr>
        <a:xfrm>
          <a:off x="3597" y="2078618"/>
          <a:ext cx="1952257" cy="11713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500" b="1" kern="1200" dirty="0">
              <a:effectLst/>
            </a:rPr>
            <a:t>การเปรียบเทียบจำนวนเต็ม</a:t>
          </a:r>
        </a:p>
      </dsp:txBody>
      <dsp:txXfrm>
        <a:off x="37905" y="2112926"/>
        <a:ext cx="1883641" cy="1102738"/>
      </dsp:txXfrm>
    </dsp:sp>
    <dsp:sp modelId="{9E8F2941-1580-4A71-8A24-BA719E1D0407}">
      <dsp:nvSpPr>
        <dsp:cNvPr id="0" name=""/>
        <dsp:cNvSpPr/>
      </dsp:nvSpPr>
      <dsp:spPr>
        <a:xfrm>
          <a:off x="403874" y="3742950"/>
          <a:ext cx="2586676" cy="175703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9305DF-7193-441E-A99A-E5D086D913AC}">
      <dsp:nvSpPr>
        <dsp:cNvPr id="0" name=""/>
        <dsp:cNvSpPr/>
      </dsp:nvSpPr>
      <dsp:spPr>
        <a:xfrm>
          <a:off x="3597" y="3542811"/>
          <a:ext cx="1952257" cy="11713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500" b="1" kern="1200" dirty="0">
              <a:effectLst/>
            </a:rPr>
            <a:t>ค่าสัมบูรณ์ของจำนวนเต็ม</a:t>
          </a:r>
        </a:p>
      </dsp:txBody>
      <dsp:txXfrm>
        <a:off x="37905" y="3577119"/>
        <a:ext cx="1883641" cy="1102738"/>
      </dsp:txXfrm>
    </dsp:sp>
    <dsp:sp modelId="{B71CF312-3D88-43DC-B1C3-F406C1543967}">
      <dsp:nvSpPr>
        <dsp:cNvPr id="0" name=""/>
        <dsp:cNvSpPr/>
      </dsp:nvSpPr>
      <dsp:spPr>
        <a:xfrm rot="16200000">
          <a:off x="2268280" y="3010854"/>
          <a:ext cx="1454366" cy="175703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C98FF9-960A-4C61-81E6-0499A629454E}">
      <dsp:nvSpPr>
        <dsp:cNvPr id="0" name=""/>
        <dsp:cNvSpPr/>
      </dsp:nvSpPr>
      <dsp:spPr>
        <a:xfrm>
          <a:off x="2600099" y="3542811"/>
          <a:ext cx="1952257" cy="11713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500" b="1" kern="1200" dirty="0">
              <a:effectLst/>
            </a:rPr>
            <a:t>การบวก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500" b="1" kern="1200" dirty="0">
              <a:effectLst/>
            </a:rPr>
            <a:t>จำนวนเต็ม</a:t>
          </a:r>
        </a:p>
      </dsp:txBody>
      <dsp:txXfrm>
        <a:off x="2634407" y="3577119"/>
        <a:ext cx="1883641" cy="1102738"/>
      </dsp:txXfrm>
    </dsp:sp>
    <dsp:sp modelId="{493685C3-FC19-4596-B4FA-5A6419226F44}">
      <dsp:nvSpPr>
        <dsp:cNvPr id="0" name=""/>
        <dsp:cNvSpPr/>
      </dsp:nvSpPr>
      <dsp:spPr>
        <a:xfrm rot="16200000">
          <a:off x="2268280" y="1546661"/>
          <a:ext cx="1454366" cy="175703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841894-7765-4BAB-8E1C-42097B67A66F}">
      <dsp:nvSpPr>
        <dsp:cNvPr id="0" name=""/>
        <dsp:cNvSpPr/>
      </dsp:nvSpPr>
      <dsp:spPr>
        <a:xfrm>
          <a:off x="2600099" y="2078618"/>
          <a:ext cx="1952257" cy="11713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500" b="1" kern="1200" dirty="0">
              <a:effectLst/>
            </a:rPr>
            <a:t>การลบ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500" b="1" kern="1200" dirty="0">
              <a:effectLst/>
            </a:rPr>
            <a:t>จำนวนเต็ม</a:t>
          </a:r>
        </a:p>
      </dsp:txBody>
      <dsp:txXfrm>
        <a:off x="2634407" y="2112926"/>
        <a:ext cx="1883641" cy="1102738"/>
      </dsp:txXfrm>
    </dsp:sp>
    <dsp:sp modelId="{51A8BF79-E282-4133-9777-477455BB7CCA}">
      <dsp:nvSpPr>
        <dsp:cNvPr id="0" name=""/>
        <dsp:cNvSpPr/>
      </dsp:nvSpPr>
      <dsp:spPr>
        <a:xfrm>
          <a:off x="3000376" y="814564"/>
          <a:ext cx="2586676" cy="175703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6B4DCC-3CCD-4192-BEDB-798A6B0688A0}">
      <dsp:nvSpPr>
        <dsp:cNvPr id="0" name=""/>
        <dsp:cNvSpPr/>
      </dsp:nvSpPr>
      <dsp:spPr>
        <a:xfrm>
          <a:off x="2600099" y="614425"/>
          <a:ext cx="1952257" cy="11713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500" b="1" kern="1200" dirty="0">
              <a:effectLst/>
            </a:rPr>
            <a:t>การคูณ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500" b="1" kern="1200" dirty="0">
              <a:effectLst/>
            </a:rPr>
            <a:t>จำนวนเต็ม</a:t>
          </a:r>
        </a:p>
      </dsp:txBody>
      <dsp:txXfrm>
        <a:off x="2634407" y="648733"/>
        <a:ext cx="1883641" cy="1102738"/>
      </dsp:txXfrm>
    </dsp:sp>
    <dsp:sp modelId="{80FC1A3C-D8E9-4800-9FF7-97A7F6E33D04}">
      <dsp:nvSpPr>
        <dsp:cNvPr id="0" name=""/>
        <dsp:cNvSpPr/>
      </dsp:nvSpPr>
      <dsp:spPr>
        <a:xfrm rot="5400000">
          <a:off x="4864782" y="1546661"/>
          <a:ext cx="1454366" cy="175703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130134-B50B-4207-A832-A6128AA2C9AA}">
      <dsp:nvSpPr>
        <dsp:cNvPr id="0" name=""/>
        <dsp:cNvSpPr/>
      </dsp:nvSpPr>
      <dsp:spPr>
        <a:xfrm>
          <a:off x="5196601" y="614425"/>
          <a:ext cx="1952257" cy="11713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500" b="1" kern="1200" dirty="0">
              <a:effectLst/>
            </a:rPr>
            <a:t>การหาร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500" b="1" kern="1200" dirty="0">
              <a:effectLst/>
            </a:rPr>
            <a:t>จำนวนเต็ม</a:t>
          </a:r>
        </a:p>
      </dsp:txBody>
      <dsp:txXfrm>
        <a:off x="5230909" y="648733"/>
        <a:ext cx="1883641" cy="1102738"/>
      </dsp:txXfrm>
    </dsp:sp>
    <dsp:sp modelId="{9D87B6FF-2508-4FA5-888C-4B65EDA6241C}">
      <dsp:nvSpPr>
        <dsp:cNvPr id="0" name=""/>
        <dsp:cNvSpPr/>
      </dsp:nvSpPr>
      <dsp:spPr>
        <a:xfrm>
          <a:off x="5196601" y="2078618"/>
          <a:ext cx="1952257" cy="11713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500" b="1" kern="1200" dirty="0">
              <a:effectLst/>
            </a:rPr>
            <a:t>สมบัติของ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500" b="1" kern="1200" dirty="0">
              <a:effectLst/>
            </a:rPr>
            <a:t>จำนวนเต็ม</a:t>
          </a:r>
        </a:p>
      </dsp:txBody>
      <dsp:txXfrm>
        <a:off x="5230909" y="2112926"/>
        <a:ext cx="1883641" cy="11027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97722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th-TH" sz="1600" b="1" dirty="0">
                <a:latin typeface="Cordia New" pitchFamily="34" charset="-34"/>
                <a:cs typeface="Cordia New" pitchFamily="34" charset="-34"/>
              </a:rPr>
              <a:t>เอกสารประกอบการเรียนการสอน </a:t>
            </a:r>
            <a:r>
              <a:rPr lang="en-US" sz="1600" b="1" dirty="0">
                <a:latin typeface="Cordia New" pitchFamily="34" charset="-34"/>
                <a:cs typeface="Cordia New" pitchFamily="34" charset="-34"/>
              </a:rPr>
              <a:t>(PowerPoint)</a:t>
            </a:r>
          </a:p>
          <a:p>
            <a:r>
              <a:rPr lang="th-TH" sz="1600" b="1" dirty="0">
                <a:latin typeface="Cordia New" pitchFamily="34" charset="-34"/>
                <a:cs typeface="Cordia New" pitchFamily="34" charset="-34"/>
              </a:rPr>
              <a:t>หน่วยการเรียนรู้ที่  2  จำนวนเต็ม</a:t>
            </a: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h-TH" sz="1800" b="1"/>
              <a:t>ค 21101 คณิตศาสตร์พื้นฐาน (ม.1)</a:t>
            </a:r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E30F04-3A78-4C23-9679-029C6E653212}" type="slidenum">
              <a:rPr lang="th-TH" sz="1800" b="1" smtClean="0"/>
              <a:t>‹#›</a:t>
            </a:fld>
            <a:endParaRPr lang="th-TH" sz="1800" b="1"/>
          </a:p>
        </p:txBody>
      </p:sp>
    </p:spTree>
    <p:extLst>
      <p:ext uri="{BB962C8B-B14F-4D97-AF65-F5344CB8AC3E}">
        <p14:creationId xmlns:p14="http://schemas.microsoft.com/office/powerpoint/2010/main" val="2333893119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r>
              <a:rPr lang="th-TH"/>
              <a:t>เอกสารประกอบการเรียนการสอน (</a:t>
            </a:r>
            <a:r>
              <a:rPr lang="en-US"/>
              <a:t>PowerPoint) </a:t>
            </a:r>
            <a:r>
              <a:rPr lang="th-TH"/>
              <a:t>หน่วยการเรียนรู้ที่  2  จำนวนเต็ม</a:t>
            </a:r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5609DED2-20A8-4B44-B7D9-16F352482804}" type="datetimeFigureOut">
              <a:rPr lang="th-TH" smtClean="0"/>
              <a:t>18/05/64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r>
              <a:rPr lang="th-TH"/>
              <a:t>ค 21101 คณิตศาสตร์พื้นฐาน (ม.1)</a:t>
            </a:r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D0CE52F0-3173-43F4-A5A7-E2A3EDBA51A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32014519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แทนวันที่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3C9E858-30C7-4C9F-9A60-CE10F50ED55A}" type="datetime1">
              <a:rPr lang="th-TH" smtClean="0"/>
              <a:t>18/05/64</a:t>
            </a:fld>
            <a:endParaRPr lang="th-TH"/>
          </a:p>
        </p:txBody>
      </p:sp>
      <p:sp>
        <p:nvSpPr>
          <p:cNvPr id="17" name="ตัวแทน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th-TH"/>
              <a:t>หน่วยการเรียนรู้ที่  2  ระบบจำนวนเต็ม</a:t>
            </a:r>
          </a:p>
        </p:txBody>
      </p:sp>
      <p:sp>
        <p:nvSpPr>
          <p:cNvPr id="29" name="ตัวแทน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39BC86-4354-4A04-8A73-C2D2F6A82132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EBF22-73D3-4A88-989C-55E6EC1B4055}" type="datetime1">
              <a:rPr lang="th-TH" smtClean="0"/>
              <a:t>18/05/64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/>
              <a:t>หน่วยการเรียนรู้ที่  2  ระบบจำนวนเต็ม</a:t>
            </a: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BC86-4354-4A04-8A73-C2D2F6A8213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7D18E6D-7BEB-41B5-88D2-E88BB9BC64ED}" type="datetime1">
              <a:rPr lang="th-TH" smtClean="0"/>
              <a:t>18/05/64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th-TH"/>
              <a:t>หน่วยการเรียนรู้ที่  2  ระบบจำนวนเต็ม</a:t>
            </a:r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A39BC86-4354-4A04-8A73-C2D2F6A82132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91602-304A-4B96-9BDA-81565EB8179D}" type="datetime1">
              <a:rPr lang="th-TH" smtClean="0"/>
              <a:t>18/05/64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/>
              <a:t>หน่วยการเรียนรู้ที่  2  ระบบจำนวนเต็ม</a:t>
            </a: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A39BC86-4354-4A04-8A73-C2D2F6A82132}" type="slidenum">
              <a:rPr lang="th-TH" smtClean="0"/>
              <a:t>‹#›</a:t>
            </a:fld>
            <a:endParaRPr lang="th-TH"/>
          </a:p>
        </p:txBody>
      </p:sp>
      <p:sp>
        <p:nvSpPr>
          <p:cNvPr id="8" name="ตัวแทนเนื้อหา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2" name="ตัวแทน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0FE75-9FBB-4747-AE56-099F030F495E}" type="datetime1">
              <a:rPr lang="th-TH" smtClean="0"/>
              <a:t>18/05/64</a:t>
            </a:fld>
            <a:endParaRPr lang="th-TH"/>
          </a:p>
        </p:txBody>
      </p:sp>
      <p:sp>
        <p:nvSpPr>
          <p:cNvPr id="13" name="ตัวแทน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A39BC86-4354-4A04-8A73-C2D2F6A82132}" type="slidenum">
              <a:rPr lang="th-TH" smtClean="0"/>
              <a:t>‹#›</a:t>
            </a:fld>
            <a:endParaRPr lang="th-TH"/>
          </a:p>
        </p:txBody>
      </p:sp>
      <p:sp>
        <p:nvSpPr>
          <p:cNvPr id="14" name="ตัวแทน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h-TH"/>
              <a:t>หน่วยการเรียนรู้ที่  2  ระบบจำนวนเต็ม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แทนเนื้อหา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11" name="ตัวแทนเนื้อหา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8" name="ตัวแทนวันที่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A26DC11-4591-4FBF-9032-531987F2F914}" type="datetime1">
              <a:rPr lang="th-TH" smtClean="0"/>
              <a:t>18/05/64</a:t>
            </a:fld>
            <a:endParaRPr lang="th-TH"/>
          </a:p>
        </p:txBody>
      </p:sp>
      <p:sp>
        <p:nvSpPr>
          <p:cNvPr id="10" name="ตัวแทนหมายเลขภาพนิ่ง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A39BC86-4354-4A04-8A73-C2D2F6A82132}" type="slidenum">
              <a:rPr lang="th-TH" smtClean="0"/>
              <a:t>‹#›</a:t>
            </a:fld>
            <a:endParaRPr lang="th-TH"/>
          </a:p>
        </p:txBody>
      </p:sp>
      <p:sp>
        <p:nvSpPr>
          <p:cNvPr id="12" name="ตัวแทนท้ายกระดา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th-TH"/>
              <a:t>หน่วยการเรียนรู้ที่  2  ระบบจำนวนเต็ม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ตัวแทนเนื้อหา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13" name="ตัวแทนเนื้อหา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10" name="ตัวแทนวันที่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CCD7EC6-C52F-4012-8ACB-29EEE20969FD}" type="datetime1">
              <a:rPr lang="th-TH" smtClean="0"/>
              <a:t>18/05/64</a:t>
            </a:fld>
            <a:endParaRPr lang="th-TH"/>
          </a:p>
        </p:txBody>
      </p:sp>
      <p:sp>
        <p:nvSpPr>
          <p:cNvPr id="12" name="ตัวแทนหมายเลขภาพนิ่ง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A39BC86-4354-4A04-8A73-C2D2F6A82132}" type="slidenum">
              <a:rPr lang="th-TH" smtClean="0"/>
              <a:t>‹#›</a:t>
            </a:fld>
            <a:endParaRPr lang="th-TH"/>
          </a:p>
        </p:txBody>
      </p:sp>
      <p:sp>
        <p:nvSpPr>
          <p:cNvPr id="14" name="ตัวแทนท้ายกระดา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th-TH"/>
              <a:t>หน่วยการเรียนรู้ที่  2  ระบบจำนวนเต็ม</a:t>
            </a:r>
          </a:p>
        </p:txBody>
      </p:sp>
      <p:sp>
        <p:nvSpPr>
          <p:cNvPr id="16" name="ตัวแทนข้อความ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15" name="ตัวแทนข้อความ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7D5F-9BDB-491F-8C0C-37C15D7507AA}" type="datetime1">
              <a:rPr lang="th-TH" smtClean="0"/>
              <a:t>18/05/64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>
          <a:xfrm>
            <a:off x="609601" y="6248206"/>
            <a:ext cx="4250432" cy="365125"/>
          </a:xfrm>
        </p:spPr>
        <p:txBody>
          <a:bodyPr/>
          <a:lstStyle>
            <a:lvl1pPr algn="l">
              <a:defRPr sz="1800" b="1"/>
            </a:lvl1pPr>
          </a:lstStyle>
          <a:p>
            <a:r>
              <a:rPr lang="th-TH"/>
              <a:t>หน่วยการเรียนรู้ที่  2  ระบบจำนวนเต็ม</a:t>
            </a:r>
            <a:endParaRPr lang="th-TH" dirty="0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>
          <a:xfrm>
            <a:off x="8244408" y="6291180"/>
            <a:ext cx="533400" cy="244476"/>
          </a:xfrm>
        </p:spPr>
        <p:txBody>
          <a:bodyPr>
            <a:noAutofit/>
          </a:bodyPr>
          <a:lstStyle>
            <a:lvl1pPr>
              <a:defRPr sz="2000">
                <a:solidFill>
                  <a:schemeClr val="tx1"/>
                </a:solidFill>
                <a:effectLst/>
              </a:defRPr>
            </a:lvl1pPr>
          </a:lstStyle>
          <a:p>
            <a:fld id="{2A39BC86-4354-4A04-8A73-C2D2F6A82132}" type="slidenum">
              <a:rPr lang="th-TH" smtClean="0"/>
              <a:pPr/>
              <a:t>‹#›</a:t>
            </a:fld>
            <a:endParaRPr lang="th-TH"/>
          </a:p>
        </p:txBody>
      </p:sp>
      <p:pic>
        <p:nvPicPr>
          <p:cNvPr id="6" name="รูปภาพ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6309320"/>
            <a:ext cx="4608512" cy="23042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94F79-A86C-451A-89BF-E9CEBD5BBCF7}" type="datetime1">
              <a:rPr lang="th-TH" smtClean="0"/>
              <a:t>18/05/64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/>
              <a:t>หน่วยการเรียนรู้ที่  2  ระบบจำนวนเต็ม</a:t>
            </a:r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39BC86-4354-4A04-8A73-C2D2F6A8213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992BF-3AF5-47B1-B3EA-77B23A0922A3}" type="datetime1">
              <a:rPr lang="th-TH" smtClean="0"/>
              <a:t>18/05/64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/>
              <a:t>หน่วยการเรียนรู้ที่  2  ระบบจำนวนเต็ม</a:t>
            </a:r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A39BC86-4354-4A04-8A73-C2D2F6A82132}" type="slidenum">
              <a:rPr lang="th-TH" smtClean="0"/>
              <a:t>‹#›</a:t>
            </a:fld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9" name="ตัวแทนเนื้อหา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8" name="สี่เหลี่ยมผืนผ้า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ตัวแทนวันที่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307DF11-3F8E-4C44-A0C6-5736400A052C}" type="datetime1">
              <a:rPr lang="th-TH" smtClean="0"/>
              <a:t>18/05/64</a:t>
            </a:fld>
            <a:endParaRPr lang="th-TH"/>
          </a:p>
        </p:txBody>
      </p:sp>
      <p:sp>
        <p:nvSpPr>
          <p:cNvPr id="13" name="ตัวแทน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A39BC86-4354-4A04-8A73-C2D2F6A82132}" type="slidenum">
              <a:rPr lang="th-TH" smtClean="0"/>
              <a:t>‹#›</a:t>
            </a:fld>
            <a:endParaRPr lang="th-TH"/>
          </a:p>
        </p:txBody>
      </p:sp>
      <p:sp>
        <p:nvSpPr>
          <p:cNvPr id="14" name="ตัวแทนท้ายกระดา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th-TH"/>
              <a:t>หน่วยการเรียนรู้ที่  2  ระบบจำนวนเต็ม</a:t>
            </a:r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/>
              <a:t>คลิกไอคอนเพื่อเพิ่มรูปภาพ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ตัวแทนชื่อเรื่อง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แทนข้อความ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/>
              <a:t>ระดับที่สอง</a:t>
            </a:r>
          </a:p>
          <a:p>
            <a:pPr lvl="2" eaLnBrk="1" latinLnBrk="0" hangingPunct="1"/>
            <a:r>
              <a:rPr kumimoji="0" lang="th-TH"/>
              <a:t>ระดับที่สาม</a:t>
            </a:r>
          </a:p>
          <a:p>
            <a:pPr lvl="3" eaLnBrk="1" latinLnBrk="0" hangingPunct="1"/>
            <a:r>
              <a:rPr kumimoji="0" lang="th-TH"/>
              <a:t>ระดับที่สี่</a:t>
            </a:r>
          </a:p>
          <a:p>
            <a:pPr lvl="4" eaLnBrk="1" latinLnBrk="0" hangingPunct="1"/>
            <a:r>
              <a:rPr kumimoji="0" lang="th-TH"/>
              <a:t>ระดับที่ห้า</a:t>
            </a:r>
            <a:endParaRPr kumimoji="0" lang="en-US"/>
          </a:p>
        </p:txBody>
      </p:sp>
      <p:sp>
        <p:nvSpPr>
          <p:cNvPr id="14" name="ตัวแทนวันที่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3144164-C0E5-46A8-A5CD-D7CC1EFF0A64}" type="datetime1">
              <a:rPr lang="th-TH" smtClean="0"/>
              <a:t>18/05/64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th-TH"/>
              <a:t>หน่วยการเรียนรู้ที่  2  ระบบจำนวนเต็ม</a:t>
            </a:r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ตัวแทน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A39BC86-4354-4A04-8A73-C2D2F6A82132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fif"/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f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f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f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fi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f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395536" y="4038600"/>
            <a:ext cx="8443664" cy="1828800"/>
          </a:xfrm>
        </p:spPr>
        <p:txBody>
          <a:bodyPr>
            <a:normAutofit/>
          </a:bodyPr>
          <a:lstStyle/>
          <a:p>
            <a:pPr algn="ctr"/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itchFamily="34" charset="-34"/>
                <a:cs typeface="Browallia New" pitchFamily="34" charset="-34"/>
              </a:rPr>
              <a:t>PowerPoint </a:t>
            </a:r>
            <a:r>
              <a:rPr lang="th-TH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itchFamily="34" charset="-34"/>
                <a:cs typeface="Browallia New" pitchFamily="34" charset="-34"/>
              </a:rPr>
              <a:t>หน่วยการเรียนรู้ที่  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itchFamily="34" charset="-34"/>
                <a:cs typeface="Browallia New" pitchFamily="34" charset="-34"/>
              </a:rPr>
              <a:t>1</a:t>
            </a:r>
            <a:r>
              <a:rPr lang="th-TH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itchFamily="34" charset="-34"/>
                <a:cs typeface="Browallia New" pitchFamily="34" charset="-34"/>
              </a:rPr>
              <a:t>  จำนวนเต็ม</a:t>
            </a:r>
            <a:br>
              <a:rPr lang="th-TH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itchFamily="34" charset="-34"/>
                <a:cs typeface="Browallia New" pitchFamily="34" charset="-34"/>
              </a:rPr>
            </a:br>
            <a:r>
              <a:rPr lang="th-TH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itchFamily="34" charset="-34"/>
                <a:cs typeface="Browallia New" pitchFamily="34" charset="-34"/>
              </a:rPr>
              <a:t>หน่วยที่ 1.1 ชนิดของจำนวนเต็ม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h-TH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itchFamily="34" charset="-34"/>
                <a:cs typeface="Browallia New" pitchFamily="34" charset="-34"/>
              </a:rPr>
              <a:t>รายวิชา ค 21101 คณิตศาสตร์พื้นฐาน  ชั้นมัธยมศึกษาปีที่  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E9B6E86-3BC5-4998-BF1B-2EA66AC9B8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76672"/>
            <a:ext cx="7704855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894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627784" y="476672"/>
            <a:ext cx="3679987" cy="648072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t" anchorCtr="0">
            <a:noAutofit/>
          </a:bodyPr>
          <a:lstStyle/>
          <a:p>
            <a:pPr algn="ctr"/>
            <a:r>
              <a:rPr lang="th-TH" sz="4000" b="1" i="1" spc="-300" dirty="0">
                <a:latin typeface="Angsana New" panose="02020603050405020304" pitchFamily="18" charset="-34"/>
                <a:cs typeface="Angsana New" panose="02020603050405020304" pitchFamily="18" charset="-34"/>
              </a:rPr>
              <a:t>แบบฝึกทักษะที่  1.1</a:t>
            </a:r>
            <a:br>
              <a:rPr lang="th-TH" sz="4000" b="1" i="1" spc="-300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endParaRPr lang="th-TH" sz="13800" b="1" i="1" spc="-3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 dirty="0"/>
              <a:t>หน่วยการเรียนรู้ที่  1  จำนวนเต็ม</a:t>
            </a:r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BC86-4354-4A04-8A73-C2D2F6A82132}" type="slidenum">
              <a:rPr lang="th-TH" smtClean="0"/>
              <a:pPr/>
              <a:t>10</a:t>
            </a:fld>
            <a:endParaRPr lang="th-TH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0DC9EF-A9EC-437F-AA85-1B6F95957C52}"/>
              </a:ext>
            </a:extLst>
          </p:cNvPr>
          <p:cNvSpPr txBox="1"/>
          <p:nvPr/>
        </p:nvSpPr>
        <p:spPr>
          <a:xfrm>
            <a:off x="539552" y="1628800"/>
            <a:ext cx="823825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ตอบคำถามต่อไปนี้</a:t>
            </a:r>
          </a:p>
          <a:p>
            <a:endParaRPr lang="th-TH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1. เขียนจำนวนห้าจำนวน ต่อจาก 1 โดยเพิ่มทีละ 2</a:t>
            </a:r>
          </a:p>
          <a:p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    ตอบ .........................................................................................................................</a:t>
            </a:r>
          </a:p>
          <a:p>
            <a:endParaRPr lang="th-TH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2. เขียนจำนวนห้าจำนวน ต่อจาก -2 โดยลดลงทีละ 3</a:t>
            </a:r>
          </a:p>
          <a:p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    ตอบ .........................................................................................................................</a:t>
            </a:r>
          </a:p>
          <a:p>
            <a:endParaRPr lang="th-TH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3. เขียนจำนวนห้าจำนวน ต่อจาก 0 โดยลดลงทีละ 4</a:t>
            </a:r>
          </a:p>
          <a:p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    ตอบ .........................................................................................................................</a:t>
            </a:r>
          </a:p>
        </p:txBody>
      </p:sp>
    </p:spTree>
    <p:extLst>
      <p:ext uri="{BB962C8B-B14F-4D97-AF65-F5344CB8AC3E}">
        <p14:creationId xmlns:p14="http://schemas.microsoft.com/office/powerpoint/2010/main" val="1899392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h-TH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จบหน่วยการเรียนรู้ที่ 1.1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h-TH" dirty="0"/>
              <a:t>พบกันใหม่ในหน่วยการเรียนรู้ที่ 1.2 การเปรียบเทียบจำนวนเต็ม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FCAD0B2-72E4-4767-A682-DA00157037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1295400"/>
            <a:ext cx="3038475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703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 </a:t>
            </a:r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 dirty="0"/>
              <a:t>หน่วยการเรียนรู้ที่  </a:t>
            </a:r>
            <a:r>
              <a:rPr lang="en-US" dirty="0"/>
              <a:t>1</a:t>
            </a:r>
            <a:r>
              <a:rPr lang="th-TH" dirty="0"/>
              <a:t>  จำนวนเต็ม</a:t>
            </a:r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BC86-4354-4A04-8A73-C2D2F6A82132}" type="slidenum">
              <a:rPr lang="th-TH" smtClean="0"/>
              <a:pPr/>
              <a:t>2</a:t>
            </a:fld>
            <a:endParaRPr lang="th-TH"/>
          </a:p>
        </p:txBody>
      </p:sp>
      <p:sp>
        <p:nvSpPr>
          <p:cNvPr id="5" name="สี่เหลี่ยมผืนผ้ามุมมน 4"/>
          <p:cNvSpPr/>
          <p:nvPr/>
        </p:nvSpPr>
        <p:spPr>
          <a:xfrm>
            <a:off x="179512" y="4021592"/>
            <a:ext cx="2782767" cy="57606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b="1" dirty="0"/>
              <a:t>ประเทศอังกฤษ</a:t>
            </a:r>
          </a:p>
        </p:txBody>
      </p:sp>
      <p:sp>
        <p:nvSpPr>
          <p:cNvPr id="6" name="วงรี 5"/>
          <p:cNvSpPr/>
          <p:nvPr/>
        </p:nvSpPr>
        <p:spPr>
          <a:xfrm>
            <a:off x="721759" y="4741672"/>
            <a:ext cx="1698271" cy="1042713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itchFamily="34" charset="-34"/>
                <a:cs typeface="Browallia New" pitchFamily="34" charset="-34"/>
              </a:rPr>
              <a:t>-1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itchFamily="34" charset="-34"/>
                <a:cs typeface="Browallia New" pitchFamily="34" charset="-34"/>
              </a:rPr>
              <a:t>7 ºC</a:t>
            </a:r>
            <a:endParaRPr lang="th-TH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9" name="สี่เหลี่ยมผืนผ้ามุมมน 8"/>
          <p:cNvSpPr/>
          <p:nvPr/>
        </p:nvSpPr>
        <p:spPr>
          <a:xfrm>
            <a:off x="3157385" y="4021592"/>
            <a:ext cx="2782767" cy="57606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b="1" dirty="0"/>
              <a:t>ประเทศญี่ปุ่น</a:t>
            </a:r>
          </a:p>
        </p:txBody>
      </p:sp>
      <p:sp>
        <p:nvSpPr>
          <p:cNvPr id="10" name="วงรี 9"/>
          <p:cNvSpPr/>
          <p:nvPr/>
        </p:nvSpPr>
        <p:spPr>
          <a:xfrm>
            <a:off x="3699632" y="4741672"/>
            <a:ext cx="1698271" cy="1042713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itchFamily="34" charset="-34"/>
                <a:cs typeface="Browallia New" pitchFamily="34" charset="-34"/>
              </a:rPr>
              <a:t>0 ºC</a:t>
            </a:r>
            <a:endParaRPr lang="th-TH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3" name="สี่เหลี่ยมผืนผ้ามุมมน 12"/>
          <p:cNvSpPr/>
          <p:nvPr/>
        </p:nvSpPr>
        <p:spPr>
          <a:xfrm>
            <a:off x="6084168" y="4021592"/>
            <a:ext cx="2782767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b="1" dirty="0"/>
              <a:t>ประเทศไทย</a:t>
            </a:r>
          </a:p>
        </p:txBody>
      </p:sp>
      <p:sp>
        <p:nvSpPr>
          <p:cNvPr id="14" name="วงรี 13"/>
          <p:cNvSpPr/>
          <p:nvPr/>
        </p:nvSpPr>
        <p:spPr>
          <a:xfrm>
            <a:off x="6626415" y="4741672"/>
            <a:ext cx="1698271" cy="1042713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itchFamily="34" charset="-34"/>
                <a:cs typeface="Browallia New" pitchFamily="34" charset="-34"/>
              </a:rPr>
              <a:t>34 ºC</a:t>
            </a:r>
            <a:endParaRPr lang="th-TH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itchFamily="34" charset="-34"/>
              <a:cs typeface="Browallia New" pitchFamily="34" charset="-34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AC10839-D278-40E1-80C7-A986F011DD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410" y="251852"/>
            <a:ext cx="2782767" cy="366454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003F7DD-0000-42B0-B3F5-F28E5AFE53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9393" y="251853"/>
            <a:ext cx="2710759" cy="366454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B5EDB76-F9F9-4FF6-9643-7EC442E2681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9" y="322344"/>
            <a:ext cx="2866422" cy="3555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078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 dirty="0"/>
              <a:t>หน่วยการเรียนรู้ที่  1  จำนวนเต็ม</a:t>
            </a:r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BC86-4354-4A04-8A73-C2D2F6A82132}" type="slidenum">
              <a:rPr lang="th-TH" smtClean="0"/>
              <a:pPr/>
              <a:t>3</a:t>
            </a:fld>
            <a:endParaRPr lang="th-TH"/>
          </a:p>
        </p:txBody>
      </p:sp>
      <p:sp>
        <p:nvSpPr>
          <p:cNvPr id="5" name="TextBox 4"/>
          <p:cNvSpPr txBox="1"/>
          <p:nvPr/>
        </p:nvSpPr>
        <p:spPr>
          <a:xfrm>
            <a:off x="539552" y="334832"/>
            <a:ext cx="8136904" cy="30469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3200" dirty="0"/>
              <a:t>	ประเทศอังกฤษ</a:t>
            </a:r>
            <a:r>
              <a:rPr lang="en-US" sz="3200" dirty="0"/>
              <a:t> </a:t>
            </a:r>
            <a:r>
              <a:rPr lang="th-TH" sz="3200" dirty="0"/>
              <a:t>มีอุณหภูมิ </a:t>
            </a:r>
            <a:r>
              <a:rPr lang="th-TH" sz="3200" b="1" dirty="0">
                <a:latin typeface="Browallia New" pitchFamily="34" charset="-34"/>
                <a:cs typeface="Browallia New" pitchFamily="34" charset="-34"/>
              </a:rPr>
              <a:t>-1</a:t>
            </a:r>
            <a:r>
              <a:rPr lang="en-US" sz="3200" b="1" dirty="0">
                <a:latin typeface="Browallia New" pitchFamily="34" charset="-34"/>
                <a:cs typeface="Browallia New" pitchFamily="34" charset="-34"/>
              </a:rPr>
              <a:t>7 ºC</a:t>
            </a:r>
            <a:r>
              <a:rPr lang="th-TH" sz="3200" dirty="0">
                <a:latin typeface="Browallia New" pitchFamily="34" charset="-34"/>
                <a:cs typeface="Browallia New" pitchFamily="34" charset="-34"/>
              </a:rPr>
              <a:t> </a:t>
            </a:r>
            <a:endParaRPr lang="en-US" sz="3200" dirty="0">
              <a:latin typeface="Browallia New" pitchFamily="34" charset="-34"/>
              <a:cs typeface="Browallia New" pitchFamily="34" charset="-34"/>
            </a:endParaRPr>
          </a:p>
          <a:p>
            <a:r>
              <a:rPr lang="th-TH" sz="3200" dirty="0">
                <a:latin typeface="Browallia New" pitchFamily="34" charset="-34"/>
                <a:cs typeface="Browallia New" pitchFamily="34" charset="-34"/>
              </a:rPr>
              <a:t>		-1</a:t>
            </a:r>
            <a:r>
              <a:rPr lang="en-US" sz="3200" dirty="0">
                <a:latin typeface="Browallia New" pitchFamily="34" charset="-34"/>
                <a:cs typeface="Browallia New" pitchFamily="34" charset="-34"/>
              </a:rPr>
              <a:t>7</a:t>
            </a:r>
            <a:r>
              <a:rPr lang="th-TH" sz="3200" dirty="0">
                <a:latin typeface="Browallia New" pitchFamily="34" charset="-34"/>
                <a:cs typeface="Browallia New" pitchFamily="34" charset="-34"/>
              </a:rPr>
              <a:t> เป็น </a:t>
            </a:r>
            <a:r>
              <a:rPr lang="th-TH" sz="3200" dirty="0">
                <a:solidFill>
                  <a:srgbClr val="FF0000"/>
                </a:solidFill>
                <a:latin typeface="Browallia New" pitchFamily="34" charset="-34"/>
                <a:cs typeface="Browallia New" pitchFamily="34" charset="-34"/>
              </a:rPr>
              <a:t>จำนวนเต็มลบ</a:t>
            </a:r>
          </a:p>
          <a:p>
            <a:r>
              <a:rPr lang="th-TH" sz="3200" dirty="0">
                <a:latin typeface="Browallia New" pitchFamily="34" charset="-34"/>
                <a:cs typeface="Browallia New" pitchFamily="34" charset="-34"/>
              </a:rPr>
              <a:t>	ประเทศญี่ปุ่น มีอุณหภูมิ </a:t>
            </a:r>
            <a:r>
              <a:rPr lang="en-US" sz="3200" b="1" dirty="0">
                <a:latin typeface="Browallia New" pitchFamily="34" charset="-34"/>
                <a:cs typeface="Browallia New" pitchFamily="34" charset="-34"/>
              </a:rPr>
              <a:t>0 ºC</a:t>
            </a:r>
            <a:r>
              <a:rPr lang="th-TH" sz="3200" dirty="0">
                <a:latin typeface="Browallia New" pitchFamily="34" charset="-34"/>
                <a:cs typeface="Browallia New" pitchFamily="34" charset="-34"/>
              </a:rPr>
              <a:t> </a:t>
            </a:r>
          </a:p>
          <a:p>
            <a:r>
              <a:rPr lang="th-TH" sz="3200" dirty="0">
                <a:latin typeface="Browallia New" pitchFamily="34" charset="-34"/>
                <a:cs typeface="Browallia New" pitchFamily="34" charset="-34"/>
              </a:rPr>
              <a:t>		 0  เป็น </a:t>
            </a:r>
            <a:r>
              <a:rPr lang="th-TH" sz="3200" dirty="0">
                <a:solidFill>
                  <a:srgbClr val="FF0000"/>
                </a:solidFill>
                <a:latin typeface="Browallia New" pitchFamily="34" charset="-34"/>
                <a:cs typeface="Browallia New" pitchFamily="34" charset="-34"/>
              </a:rPr>
              <a:t>ศูนย์</a:t>
            </a:r>
          </a:p>
          <a:p>
            <a:r>
              <a:rPr lang="th-TH" sz="3200" dirty="0"/>
              <a:t>	ประเทศไทย มีอุณหภูมิ </a:t>
            </a:r>
            <a:r>
              <a:rPr lang="en-US" sz="3200" b="1" dirty="0">
                <a:latin typeface="Browallia New" pitchFamily="34" charset="-34"/>
                <a:cs typeface="Browallia New" pitchFamily="34" charset="-34"/>
              </a:rPr>
              <a:t>34 ºC</a:t>
            </a:r>
            <a:r>
              <a:rPr lang="th-TH" sz="3200" dirty="0">
                <a:latin typeface="Browallia New" pitchFamily="34" charset="-34"/>
                <a:cs typeface="Browallia New" pitchFamily="34" charset="-34"/>
              </a:rPr>
              <a:t> </a:t>
            </a:r>
          </a:p>
          <a:p>
            <a:r>
              <a:rPr lang="th-TH" sz="3200" dirty="0">
                <a:latin typeface="Browallia New" pitchFamily="34" charset="-34"/>
                <a:cs typeface="Browallia New" pitchFamily="34" charset="-34"/>
              </a:rPr>
              <a:t>		3</a:t>
            </a:r>
            <a:r>
              <a:rPr lang="en-US" sz="3200" dirty="0">
                <a:latin typeface="Browallia New" pitchFamily="34" charset="-34"/>
                <a:cs typeface="Browallia New" pitchFamily="34" charset="-34"/>
              </a:rPr>
              <a:t>4</a:t>
            </a:r>
            <a:r>
              <a:rPr lang="th-TH" sz="3200" dirty="0">
                <a:latin typeface="Browallia New" pitchFamily="34" charset="-34"/>
                <a:cs typeface="Browallia New" pitchFamily="34" charset="-34"/>
              </a:rPr>
              <a:t>  เป็น </a:t>
            </a:r>
            <a:r>
              <a:rPr lang="th-TH" sz="3200" dirty="0">
                <a:solidFill>
                  <a:srgbClr val="FF0000"/>
                </a:solidFill>
                <a:latin typeface="Browallia New" pitchFamily="34" charset="-34"/>
                <a:cs typeface="Browallia New" pitchFamily="34" charset="-34"/>
              </a:rPr>
              <a:t>จำนวนเต็มบวก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E150D92-0F56-45A4-B101-D07FC5F1A8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3470607"/>
            <a:ext cx="2957686" cy="2681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005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ตัวชี้วัด</a:t>
            </a:r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 dirty="0"/>
              <a:t>หน่วยการเรียนรู้ที่  1  จำนวนเต็ม</a:t>
            </a:r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BC86-4354-4A04-8A73-C2D2F6A82132}" type="slidenum">
              <a:rPr lang="th-TH" smtClean="0"/>
              <a:pPr/>
              <a:t>4</a:t>
            </a:fld>
            <a:endParaRPr lang="th-TH"/>
          </a:p>
        </p:txBody>
      </p:sp>
      <p:sp>
        <p:nvSpPr>
          <p:cNvPr id="5" name="TextBox 4"/>
          <p:cNvSpPr txBox="1"/>
          <p:nvPr/>
        </p:nvSpPr>
        <p:spPr>
          <a:xfrm>
            <a:off x="611560" y="1844824"/>
            <a:ext cx="81369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/>
              <a:t>ค 1.1 ม.1/1 เข้าใจจำนวนตรรกยะและความสัมพันธ์ของจำนวน</a:t>
            </a:r>
          </a:p>
          <a:p>
            <a:r>
              <a:rPr lang="th-TH" sz="3200" dirty="0" err="1"/>
              <a:t>ตร</a:t>
            </a:r>
            <a:r>
              <a:rPr lang="th-TH" sz="3200" dirty="0"/>
              <a:t>รกยะ และใช้สมบัติของจำนวนตรรกยะในการแก้ปัญหาคณิตศาสตร์</a:t>
            </a:r>
          </a:p>
          <a:p>
            <a:r>
              <a:rPr lang="th-TH" sz="3200" dirty="0"/>
              <a:t>และปัญหาในชีวิตจริง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6D4FE6A-BEA6-4516-A6C4-54D86311CA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9228" y="3501008"/>
            <a:ext cx="4850600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15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แผนผังสาระการเรียนรู้</a:t>
            </a:r>
            <a:r>
              <a:rPr lang="en-US" b="1" dirty="0"/>
              <a:t> </a:t>
            </a:r>
            <a:r>
              <a:rPr lang="th-TH" b="1" dirty="0"/>
              <a:t>หน่วยที่ </a:t>
            </a:r>
            <a:r>
              <a:rPr lang="en-US" b="1" dirty="0"/>
              <a:t>1 </a:t>
            </a:r>
            <a:r>
              <a:rPr lang="th-TH" b="1" dirty="0"/>
              <a:t>จำนวนเต็ม</a:t>
            </a:r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 dirty="0"/>
              <a:t>หน่วยการเรียนรู้ที่  1  จำนวนเต็ม</a:t>
            </a:r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BC86-4354-4A04-8A73-C2D2F6A82132}" type="slidenum">
              <a:rPr lang="th-TH" smtClean="0"/>
              <a:pPr/>
              <a:t>5</a:t>
            </a:fld>
            <a:endParaRPr lang="th-TH"/>
          </a:p>
        </p:txBody>
      </p:sp>
      <p:graphicFrame>
        <p:nvGraphicFramePr>
          <p:cNvPr id="5" name="ไดอะแกรม 4"/>
          <p:cNvGraphicFramePr/>
          <p:nvPr>
            <p:extLst>
              <p:ext uri="{D42A27DB-BD31-4B8C-83A1-F6EECF244321}">
                <p14:modId xmlns:p14="http://schemas.microsoft.com/office/powerpoint/2010/main" val="4128971823"/>
              </p:ext>
            </p:extLst>
          </p:nvPr>
        </p:nvGraphicFramePr>
        <p:xfrm>
          <a:off x="899592" y="1052736"/>
          <a:ext cx="7152456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3471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สาระการเรียนรู้ หน่วยที่ </a:t>
            </a:r>
            <a:r>
              <a:rPr lang="en-US" b="1" dirty="0"/>
              <a:t>1.1</a:t>
            </a:r>
            <a:endParaRPr lang="th-TH" b="1" dirty="0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 dirty="0"/>
              <a:t>หน่วยการเรียนรู้ที่  1  จำนวนเต็ม</a:t>
            </a:r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BC86-4354-4A04-8A73-C2D2F6A82132}" type="slidenum">
              <a:rPr lang="th-TH" smtClean="0"/>
              <a:pPr/>
              <a:t>6</a:t>
            </a:fld>
            <a:endParaRPr lang="th-TH"/>
          </a:p>
        </p:txBody>
      </p:sp>
      <p:graphicFrame>
        <p:nvGraphicFramePr>
          <p:cNvPr id="5" name="ไดอะแกรม 4"/>
          <p:cNvGraphicFramePr/>
          <p:nvPr>
            <p:extLst>
              <p:ext uri="{D42A27DB-BD31-4B8C-83A1-F6EECF244321}">
                <p14:modId xmlns:p14="http://schemas.microsoft.com/office/powerpoint/2010/main" val="1098004875"/>
              </p:ext>
            </p:extLst>
          </p:nvPr>
        </p:nvGraphicFramePr>
        <p:xfrm>
          <a:off x="899592" y="1052736"/>
          <a:ext cx="7152456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5095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1.1</a:t>
            </a:r>
            <a:r>
              <a:rPr lang="th-TH" b="1" dirty="0"/>
              <a:t>ชนิดของจำนวนเต็ม </a:t>
            </a:r>
            <a:r>
              <a:rPr lang="en-US" b="1" dirty="0"/>
              <a:t>(Integer)</a:t>
            </a:r>
            <a:endParaRPr lang="th-TH" b="1" dirty="0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 dirty="0"/>
              <a:t>หน่วยการเรียนรู้ที่  1  จำนวนเต็ม</a:t>
            </a:r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BC86-4354-4A04-8A73-C2D2F6A82132}" type="slidenum">
              <a:rPr lang="th-TH" smtClean="0"/>
              <a:pPr/>
              <a:t>7</a:t>
            </a:fld>
            <a:endParaRPr lang="th-TH"/>
          </a:p>
        </p:txBody>
      </p:sp>
      <p:sp>
        <p:nvSpPr>
          <p:cNvPr id="5" name="TextBox 4"/>
          <p:cNvSpPr txBox="1"/>
          <p:nvPr/>
        </p:nvSpPr>
        <p:spPr>
          <a:xfrm>
            <a:off x="496888" y="2535378"/>
            <a:ext cx="8280920" cy="107721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sz="3200" b="1" dirty="0"/>
              <a:t>จำนวนเต็มบวก </a:t>
            </a:r>
            <a:r>
              <a:rPr lang="en-US" sz="3200" b="1" dirty="0"/>
              <a:t>(Positive Integer) </a:t>
            </a:r>
            <a:r>
              <a:rPr lang="th-TH" sz="3200" dirty="0"/>
              <a:t>ได้แก่ 1, 2, 3, 4, 5, ... </a:t>
            </a:r>
          </a:p>
          <a:p>
            <a:r>
              <a:rPr lang="th-TH" sz="3200" b="1" dirty="0"/>
              <a:t>ซึ่งสามารถนับเพิ่มทีละ 1 ได้อย่างต่อเนื่องไม่จำกัด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6888" y="1772816"/>
            <a:ext cx="8280920" cy="584775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sz="3200" dirty="0"/>
              <a:t>จำนวนเต็ม ประกอบด้วย จำนวนเต็มบวก จำนวนเต็มลบ และศูนย์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7544" y="3933056"/>
            <a:ext cx="8280920" cy="107721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sz="3200" b="1" dirty="0"/>
              <a:t>จำนวนเต็มลบ </a:t>
            </a:r>
            <a:r>
              <a:rPr lang="en-US" sz="3200" b="1" dirty="0"/>
              <a:t>(Negative Integer) </a:t>
            </a:r>
            <a:r>
              <a:rPr lang="th-TH" sz="3200" dirty="0"/>
              <a:t>ได้แก่ -1, -2, -3, -4, </a:t>
            </a:r>
          </a:p>
          <a:p>
            <a:r>
              <a:rPr lang="th-TH" sz="3200" dirty="0"/>
              <a:t>-5, ... </a:t>
            </a:r>
            <a:r>
              <a:rPr lang="th-TH" sz="3200" b="1" dirty="0"/>
              <a:t>ซึ่งสามารถนับลดทีละ 1 ได้อย่างต่อเนื่องไม่จำกัด</a:t>
            </a:r>
            <a:endParaRPr lang="th-TH" sz="3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5A0863-668F-476F-93C2-DB2DF8A6FFA5}"/>
              </a:ext>
            </a:extLst>
          </p:cNvPr>
          <p:cNvSpPr txBox="1"/>
          <p:nvPr/>
        </p:nvSpPr>
        <p:spPr>
          <a:xfrm>
            <a:off x="484272" y="5291638"/>
            <a:ext cx="8280920" cy="584775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sz="3200" b="1" dirty="0"/>
              <a:t>ศูนย์ </a:t>
            </a:r>
            <a:r>
              <a:rPr lang="en-US" sz="3200" b="1" dirty="0"/>
              <a:t>(Zero) </a:t>
            </a:r>
            <a:r>
              <a:rPr lang="th-TH" sz="3200" dirty="0"/>
              <a:t>ได้แก่</a:t>
            </a:r>
            <a:r>
              <a:rPr lang="en-US" sz="3200" dirty="0"/>
              <a:t> 0 </a:t>
            </a:r>
            <a:r>
              <a:rPr lang="th-TH" sz="3200" dirty="0"/>
              <a:t>เพียงจำนวนเดียว</a:t>
            </a:r>
          </a:p>
        </p:txBody>
      </p:sp>
    </p:spTree>
    <p:extLst>
      <p:ext uri="{BB962C8B-B14F-4D97-AF65-F5344CB8AC3E}">
        <p14:creationId xmlns:p14="http://schemas.microsoft.com/office/powerpoint/2010/main" val="486463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 dirty="0"/>
              <a:t>หน่วยการเรียนรู้ที่  1  จำนวนเต็ม</a:t>
            </a:r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BC86-4354-4A04-8A73-C2D2F6A82132}" type="slidenum">
              <a:rPr lang="th-TH" smtClean="0"/>
              <a:pPr/>
              <a:t>8</a:t>
            </a:fld>
            <a:endParaRPr lang="th-TH"/>
          </a:p>
        </p:txBody>
      </p:sp>
      <p:cxnSp>
        <p:nvCxnSpPr>
          <p:cNvPr id="9" name="ลูกศรเชื่อมต่อแบบตรง 8"/>
          <p:cNvCxnSpPr/>
          <p:nvPr/>
        </p:nvCxnSpPr>
        <p:spPr>
          <a:xfrm>
            <a:off x="467544" y="1836440"/>
            <a:ext cx="8208912" cy="0"/>
          </a:xfrm>
          <a:prstGeom prst="straightConnector1">
            <a:avLst/>
          </a:prstGeom>
          <a:ln w="381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ตัวเชื่อมต่อตรง 13"/>
          <p:cNvCxnSpPr/>
          <p:nvPr/>
        </p:nvCxnSpPr>
        <p:spPr>
          <a:xfrm>
            <a:off x="1331640" y="1700808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ตัวเชื่อมต่อตรง 14"/>
          <p:cNvCxnSpPr/>
          <p:nvPr/>
        </p:nvCxnSpPr>
        <p:spPr>
          <a:xfrm>
            <a:off x="1763688" y="1700808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ตัวเชื่อมต่อตรง 15"/>
          <p:cNvCxnSpPr/>
          <p:nvPr/>
        </p:nvCxnSpPr>
        <p:spPr>
          <a:xfrm>
            <a:off x="2267744" y="1709192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ตัวเชื่อมต่อตรง 16"/>
          <p:cNvCxnSpPr/>
          <p:nvPr/>
        </p:nvCxnSpPr>
        <p:spPr>
          <a:xfrm>
            <a:off x="2699792" y="1700808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ตัวเชื่อมต่อตรง 17"/>
          <p:cNvCxnSpPr/>
          <p:nvPr/>
        </p:nvCxnSpPr>
        <p:spPr>
          <a:xfrm>
            <a:off x="3203848" y="1709192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ตัวเชื่อมต่อตรง 18"/>
          <p:cNvCxnSpPr/>
          <p:nvPr/>
        </p:nvCxnSpPr>
        <p:spPr>
          <a:xfrm>
            <a:off x="3635896" y="1708382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ตัวเชื่อมต่อตรง 19"/>
          <p:cNvCxnSpPr/>
          <p:nvPr/>
        </p:nvCxnSpPr>
        <p:spPr>
          <a:xfrm>
            <a:off x="4139952" y="1716766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ตัวเชื่อมต่อตรง 20"/>
          <p:cNvCxnSpPr/>
          <p:nvPr/>
        </p:nvCxnSpPr>
        <p:spPr>
          <a:xfrm>
            <a:off x="4572000" y="1716766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ตัวเชื่อมต่อตรง 21"/>
          <p:cNvCxnSpPr/>
          <p:nvPr/>
        </p:nvCxnSpPr>
        <p:spPr>
          <a:xfrm>
            <a:off x="5076056" y="172515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ตัวเชื่อมต่อตรง 22"/>
          <p:cNvCxnSpPr/>
          <p:nvPr/>
        </p:nvCxnSpPr>
        <p:spPr>
          <a:xfrm>
            <a:off x="5508104" y="1716766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ตัวเชื่อมต่อตรง 23"/>
          <p:cNvCxnSpPr/>
          <p:nvPr/>
        </p:nvCxnSpPr>
        <p:spPr>
          <a:xfrm>
            <a:off x="6012160" y="172515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ตัวเชื่อมต่อตรง 24"/>
          <p:cNvCxnSpPr/>
          <p:nvPr/>
        </p:nvCxnSpPr>
        <p:spPr>
          <a:xfrm>
            <a:off x="6444208" y="1716766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ตัวเชื่อมต่อตรง 25"/>
          <p:cNvCxnSpPr/>
          <p:nvPr/>
        </p:nvCxnSpPr>
        <p:spPr>
          <a:xfrm>
            <a:off x="6948264" y="172515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ตัวเชื่อมต่อตรง 26"/>
          <p:cNvCxnSpPr/>
          <p:nvPr/>
        </p:nvCxnSpPr>
        <p:spPr>
          <a:xfrm>
            <a:off x="7380312" y="1716766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ตัวเชื่อมต่อตรง 27"/>
          <p:cNvCxnSpPr/>
          <p:nvPr/>
        </p:nvCxnSpPr>
        <p:spPr>
          <a:xfrm>
            <a:off x="7884368" y="172515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3608" y="2052464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/>
              <a:t>-7  -6  -5  -4  -3  -2  -1    0    1    2    3    4    5    6    7</a:t>
            </a:r>
          </a:p>
        </p:txBody>
      </p:sp>
      <p:cxnSp>
        <p:nvCxnSpPr>
          <p:cNvPr id="30" name="ตัวเชื่อมต่อตรง 29"/>
          <p:cNvCxnSpPr/>
          <p:nvPr/>
        </p:nvCxnSpPr>
        <p:spPr>
          <a:xfrm>
            <a:off x="4572000" y="2492896"/>
            <a:ext cx="0" cy="64807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96" name="ลูกศรเชื่อมต่อแบบตรง 4095"/>
          <p:cNvCxnSpPr/>
          <p:nvPr/>
        </p:nvCxnSpPr>
        <p:spPr>
          <a:xfrm>
            <a:off x="2771800" y="2816932"/>
            <a:ext cx="3600400" cy="0"/>
          </a:xfrm>
          <a:prstGeom prst="straightConnector1">
            <a:avLst/>
          </a:prstGeom>
          <a:ln w="1143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7" name="TextBox 4096"/>
          <p:cNvSpPr txBox="1"/>
          <p:nvPr/>
        </p:nvSpPr>
        <p:spPr>
          <a:xfrm>
            <a:off x="4211960" y="2996953"/>
            <a:ext cx="7120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200" dirty="0"/>
              <a:t>ศูนย์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187624" y="2996953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3200" dirty="0"/>
              <a:t>จำนวนเต็มลบ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656133" y="2996952"/>
            <a:ext cx="19415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200" dirty="0"/>
              <a:t>จำนวนเต็มบวก</a:t>
            </a:r>
          </a:p>
        </p:txBody>
      </p:sp>
      <p:sp>
        <p:nvSpPr>
          <p:cNvPr id="4099" name="TextBox 4098"/>
          <p:cNvSpPr txBox="1"/>
          <p:nvPr/>
        </p:nvSpPr>
        <p:spPr>
          <a:xfrm>
            <a:off x="683568" y="3573016"/>
            <a:ext cx="828092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rgbClr val="00B050"/>
                </a:solidFill>
              </a:rPr>
              <a:t>จากเส้นจำนวน สรุปได้ว่า</a:t>
            </a:r>
          </a:p>
          <a:p>
            <a:r>
              <a:rPr lang="th-TH" b="1" dirty="0"/>
              <a:t>จำนวนเต็มบวก</a:t>
            </a:r>
            <a:r>
              <a:rPr lang="th-TH" dirty="0"/>
              <a:t>  ได้แก่  1, 2, 3, 4, 5, ... </a:t>
            </a:r>
            <a:endParaRPr lang="en-US" dirty="0"/>
          </a:p>
          <a:p>
            <a:r>
              <a:rPr lang="th-TH" dirty="0"/>
              <a:t>จำนวนเต็มบวกที่มีค่าน้อยที่สุด คือ 1 (</a:t>
            </a:r>
            <a:r>
              <a:rPr lang="th-TH" dirty="0">
                <a:solidFill>
                  <a:srgbClr val="FF0000"/>
                </a:solidFill>
              </a:rPr>
              <a:t>จำนวนที่มากที่สุด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th-TH" dirty="0">
                <a:solidFill>
                  <a:srgbClr val="FF0000"/>
                </a:solidFill>
              </a:rPr>
              <a:t>เราไม่สามารถบอกได้</a:t>
            </a:r>
            <a:r>
              <a:rPr lang="th-TH" dirty="0"/>
              <a:t>)</a:t>
            </a:r>
          </a:p>
          <a:p>
            <a:r>
              <a:rPr lang="th-TH" b="1" dirty="0"/>
              <a:t>ศูนย์</a:t>
            </a:r>
            <a:r>
              <a:rPr lang="th-TH" dirty="0"/>
              <a:t>  ได้แก่  0</a:t>
            </a:r>
          </a:p>
          <a:p>
            <a:r>
              <a:rPr lang="th-TH" b="1" dirty="0"/>
              <a:t>จำนวนเต็มลบ</a:t>
            </a:r>
            <a:r>
              <a:rPr lang="th-TH" dirty="0"/>
              <a:t>  ได้แก่  -1, -2, -3, -4, -5, ... </a:t>
            </a:r>
            <a:endParaRPr lang="en-US" dirty="0"/>
          </a:p>
          <a:p>
            <a:r>
              <a:rPr lang="th-TH" dirty="0"/>
              <a:t>จำนวนเต็มลบที่มีค่ามากที่สุดคือ -1 (</a:t>
            </a:r>
            <a:r>
              <a:rPr lang="th-TH" dirty="0">
                <a:solidFill>
                  <a:srgbClr val="FF0000"/>
                </a:solidFill>
              </a:rPr>
              <a:t>จำนวนที่น้อยที่สุด เราไม่สามารถบอกได้</a:t>
            </a:r>
            <a:r>
              <a:rPr lang="th-TH" dirty="0"/>
              <a:t>)</a:t>
            </a:r>
            <a:endParaRPr lang="th-TH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03016D4-90D1-42A3-95D3-B06928ED61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25277"/>
            <a:ext cx="2012211" cy="1297128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3A203D05-BC85-4A7D-B11A-FFA1D32165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7742" y="305669"/>
            <a:ext cx="2012211" cy="1297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812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 dirty="0"/>
              <a:t>หน่วยการเรียนรู้ที่  1  จำนวนเต็ม</a:t>
            </a:r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BC86-4354-4A04-8A73-C2D2F6A82132}" type="slidenum">
              <a:rPr lang="th-TH" smtClean="0"/>
              <a:pPr/>
              <a:t>9</a:t>
            </a:fld>
            <a:endParaRPr lang="th-TH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470A11A-A1F7-447C-9C4E-13A6BD3F5D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068960"/>
            <a:ext cx="3264711" cy="2929416"/>
          </a:xfrm>
          <a:prstGeom prst="rect">
            <a:avLst/>
          </a:prstGeom>
        </p:spPr>
      </p:pic>
      <p:sp>
        <p:nvSpPr>
          <p:cNvPr id="9" name="คำบรรยายภาพแบบสี่เหลี่ยมมุมมน 4">
            <a:extLst>
              <a:ext uri="{FF2B5EF4-FFF2-40B4-BE49-F238E27FC236}">
                <a16:creationId xmlns:a16="http://schemas.microsoft.com/office/drawing/2014/main" id="{FA918180-6D78-47AC-AC12-E2FD8DCED99C}"/>
              </a:ext>
            </a:extLst>
          </p:cNvPr>
          <p:cNvSpPr/>
          <p:nvPr/>
        </p:nvSpPr>
        <p:spPr>
          <a:xfrm>
            <a:off x="2927471" y="1838852"/>
            <a:ext cx="5688632" cy="2460215"/>
          </a:xfrm>
          <a:prstGeom prst="wedgeRoundRectCallout">
            <a:avLst>
              <a:gd name="adj1" fmla="val -49725"/>
              <a:gd name="adj2" fmla="val 63055"/>
              <a:gd name="adj3" fmla="val 16667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dirty="0"/>
              <a:t>เมื่อกล่าวถึง</a:t>
            </a:r>
            <a:r>
              <a:rPr lang="th-TH" sz="5400" b="1" dirty="0">
                <a:solidFill>
                  <a:srgbClr val="FF0000"/>
                </a:solidFill>
              </a:rPr>
              <a:t>จำนวนเต็ม</a:t>
            </a:r>
            <a:r>
              <a:rPr lang="th-TH" sz="3200" dirty="0">
                <a:solidFill>
                  <a:schemeClr val="bg1"/>
                </a:solidFill>
              </a:rPr>
              <a:t> จึงหมายถึง</a:t>
            </a:r>
          </a:p>
          <a:p>
            <a:pPr algn="ctr"/>
            <a:r>
              <a:rPr lang="th-TH" sz="3600" b="1" dirty="0">
                <a:solidFill>
                  <a:srgbClr val="FFFF00"/>
                </a:solidFill>
              </a:rPr>
              <a:t>จำนวนเต็มบวก </a:t>
            </a:r>
            <a:r>
              <a:rPr lang="th-TH" sz="3600" b="1" dirty="0">
                <a:solidFill>
                  <a:schemeClr val="accent3">
                    <a:lumMod val="50000"/>
                  </a:schemeClr>
                </a:solidFill>
              </a:rPr>
              <a:t>จำนวนเต็มลบ</a:t>
            </a:r>
          </a:p>
          <a:p>
            <a:pPr algn="ctr"/>
            <a:r>
              <a:rPr lang="th-TH" sz="3600" b="1" dirty="0">
                <a:solidFill>
                  <a:schemeClr val="accent5">
                    <a:lumMod val="75000"/>
                  </a:schemeClr>
                </a:solidFill>
              </a:rPr>
              <a:t>และศูนย์  </a:t>
            </a:r>
            <a:r>
              <a:rPr lang="th-TH" sz="3200" dirty="0">
                <a:solidFill>
                  <a:schemeClr val="bg1"/>
                </a:solidFill>
              </a:rPr>
              <a:t>เท่านั้น</a:t>
            </a:r>
            <a:endParaRPr lang="th-TH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742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ตรงกลาง">
  <a:themeElements>
    <a:clrScheme name="สลิปสตรีม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ตรงกลาง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ตรงกลาง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665</TotalTime>
  <Words>577</Words>
  <Application>Microsoft Office PowerPoint</Application>
  <PresentationFormat>On-screen Show (4:3)</PresentationFormat>
  <Paragraphs>100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Angsana New</vt:lpstr>
      <vt:lpstr>Browallia New</vt:lpstr>
      <vt:lpstr>Calibri</vt:lpstr>
      <vt:lpstr>Cordia New</vt:lpstr>
      <vt:lpstr>Tw Cen MT</vt:lpstr>
      <vt:lpstr>Wingdings</vt:lpstr>
      <vt:lpstr>Wingdings 2</vt:lpstr>
      <vt:lpstr>ตรงกลาง</vt:lpstr>
      <vt:lpstr>PowerPoint หน่วยการเรียนรู้ที่  1  จำนวนเต็ม หน่วยที่ 1.1 ชนิดของจำนวนเต็ม</vt:lpstr>
      <vt:lpstr> </vt:lpstr>
      <vt:lpstr>PowerPoint Presentation</vt:lpstr>
      <vt:lpstr>ตัวชี้วัด</vt:lpstr>
      <vt:lpstr>แผนผังสาระการเรียนรู้ หน่วยที่ 1 จำนวนเต็ม</vt:lpstr>
      <vt:lpstr>สาระการเรียนรู้ หน่วยที่ 1.1</vt:lpstr>
      <vt:lpstr>1.1ชนิดของจำนวนเต็ม (Integer)</vt:lpstr>
      <vt:lpstr>PowerPoint Presentation</vt:lpstr>
      <vt:lpstr>PowerPoint Presentation</vt:lpstr>
      <vt:lpstr>แบบฝึกทักษะที่  1.1 </vt:lpstr>
      <vt:lpstr>จบหน่วยการเรียนรู้ที่ 1.1</vt:lpstr>
    </vt:vector>
  </TitlesOfParts>
  <Company>Student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ประกอบการเรียนการสอน หน่วยการเรียนรู้ที่  2  ระบบจำนวนเต็ม</dc:title>
  <dc:creator>Jam</dc:creator>
  <cp:lastModifiedBy>66909</cp:lastModifiedBy>
  <cp:revision>50</cp:revision>
  <cp:lastPrinted>2011-07-16T18:24:59Z</cp:lastPrinted>
  <dcterms:created xsi:type="dcterms:W3CDTF">2011-07-09T15:42:27Z</dcterms:created>
  <dcterms:modified xsi:type="dcterms:W3CDTF">2021-05-18T04:17:47Z</dcterms:modified>
</cp:coreProperties>
</file>