
<file path=[Content_Types].xml><?xml version="1.0" encoding="utf-8"?>
<Types xmlns="http://schemas.openxmlformats.org/package/2006/content-types">
  <Default Extension="gif" ContentType="image/gif"/>
  <Default Extension="jfif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9" r:id="rId3"/>
    <p:sldId id="266" r:id="rId4"/>
    <p:sldId id="267" r:id="rId5"/>
    <p:sldId id="268" r:id="rId6"/>
    <p:sldId id="269" r:id="rId7"/>
    <p:sldId id="270" r:id="rId8"/>
    <p:sldId id="271" r:id="rId9"/>
    <p:sldId id="317" r:id="rId10"/>
  </p:sldIdLst>
  <p:sldSz cx="9144000" cy="6858000" type="screen4x3"/>
  <p:notesSz cx="7099300" cy="10234613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66909" initials="6" lastIdx="1" clrIdx="0">
    <p:extLst>
      <p:ext uri="{19B8F6BF-5375-455C-9EA6-DF929625EA0E}">
        <p15:presenceInfo xmlns:p15="http://schemas.microsoft.com/office/powerpoint/2012/main" userId="66909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-2184" y="-114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5-19T13:35:42.725" idx="1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EB9301-F1A0-42D6-98CB-4A8088467FB8}" type="doc">
      <dgm:prSet loTypeId="urn:microsoft.com/office/officeart/2005/8/layout/bProcess4" loCatId="process" qsTypeId="urn:microsoft.com/office/officeart/2005/8/quickstyle/3d3" qsCatId="3D" csTypeId="urn:microsoft.com/office/officeart/2005/8/colors/accent1_1" csCatId="accent1" phldr="1"/>
      <dgm:spPr/>
      <dgm:t>
        <a:bodyPr/>
        <a:lstStyle/>
        <a:p>
          <a:endParaRPr lang="th-TH"/>
        </a:p>
      </dgm:t>
    </dgm:pt>
    <dgm:pt modelId="{FC08EB5C-124A-4392-9EAC-23C7719B524A}">
      <dgm:prSet phldrT="[ข้อความ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bg1"/>
        </a:solidFill>
      </dgm:spPr>
      <dgm:t>
        <a:bodyPr/>
        <a:lstStyle/>
        <a:p>
          <a:r>
            <a:rPr lang="th-TH" b="1" dirty="0">
              <a:effectLst/>
            </a:rPr>
            <a:t>จำนวนเต็ม</a:t>
          </a:r>
        </a:p>
      </dgm:t>
    </dgm:pt>
    <dgm:pt modelId="{D80CA0F8-82C9-4C4A-9CE8-29AFB03A7261}" type="parTrans" cxnId="{007C731E-A16F-45F3-8B2D-A3FED66B5ACF}">
      <dgm:prSet/>
      <dgm:spPr/>
      <dgm:t>
        <a:bodyPr/>
        <a:lstStyle/>
        <a:p>
          <a:endParaRPr lang="th-TH" b="1">
            <a:effectLst/>
          </a:endParaRPr>
        </a:p>
      </dgm:t>
    </dgm:pt>
    <dgm:pt modelId="{76174846-ABF0-4D1A-AF55-383664939F41}" type="sibTrans" cxnId="{007C731E-A16F-45F3-8B2D-A3FED66B5ACF}">
      <dgm:prSet/>
      <dgm:spPr/>
      <dgm:t>
        <a:bodyPr/>
        <a:lstStyle/>
        <a:p>
          <a:endParaRPr lang="th-TH" b="1">
            <a:effectLst/>
          </a:endParaRPr>
        </a:p>
      </dgm:t>
    </dgm:pt>
    <dgm:pt modelId="{C6D8ED02-0653-4145-8BB9-C4E16CA8B286}">
      <dgm:prSet phldrT="[ข้อความ]"/>
      <dgm:spPr/>
      <dgm:t>
        <a:bodyPr/>
        <a:lstStyle/>
        <a:p>
          <a:r>
            <a:rPr lang="th-TH" b="1" dirty="0">
              <a:effectLst/>
            </a:rPr>
            <a:t>ค่าสัมบูรณ์ของจำนวนเต็ม</a:t>
          </a:r>
        </a:p>
      </dgm:t>
    </dgm:pt>
    <dgm:pt modelId="{8D1D2D93-EDD2-48C9-A6C7-83D91C597C51}" type="parTrans" cxnId="{C433BF1F-A955-46FA-B60A-E38462A5A00D}">
      <dgm:prSet/>
      <dgm:spPr/>
      <dgm:t>
        <a:bodyPr/>
        <a:lstStyle/>
        <a:p>
          <a:endParaRPr lang="th-TH" b="1">
            <a:effectLst/>
          </a:endParaRPr>
        </a:p>
      </dgm:t>
    </dgm:pt>
    <dgm:pt modelId="{D692B2C5-F648-4A1C-A4F6-6E25D1E287C4}" type="sibTrans" cxnId="{C433BF1F-A955-46FA-B60A-E38462A5A00D}">
      <dgm:prSet/>
      <dgm:spPr/>
      <dgm:t>
        <a:bodyPr/>
        <a:lstStyle/>
        <a:p>
          <a:endParaRPr lang="th-TH" b="1">
            <a:effectLst/>
          </a:endParaRPr>
        </a:p>
      </dgm:t>
    </dgm:pt>
    <dgm:pt modelId="{A6F16D37-34DF-4D43-BA31-C622E32EA68C}">
      <dgm:prSet phldrT="[ข้อความ]"/>
      <dgm:spPr/>
      <dgm:t>
        <a:bodyPr/>
        <a:lstStyle/>
        <a:p>
          <a:r>
            <a:rPr lang="th-TH" b="1" dirty="0">
              <a:effectLst/>
            </a:rPr>
            <a:t>การบวกจำนวนเต็ม</a:t>
          </a:r>
        </a:p>
      </dgm:t>
    </dgm:pt>
    <dgm:pt modelId="{877B5D99-0276-4828-9844-F9E782C2CA5D}" type="parTrans" cxnId="{66E8917F-4E02-4C6F-A613-038ED25C3DB0}">
      <dgm:prSet/>
      <dgm:spPr/>
      <dgm:t>
        <a:bodyPr/>
        <a:lstStyle/>
        <a:p>
          <a:endParaRPr lang="th-TH" b="1">
            <a:effectLst/>
          </a:endParaRPr>
        </a:p>
      </dgm:t>
    </dgm:pt>
    <dgm:pt modelId="{AA80C75A-F301-4134-9DE2-9C9908B20AF9}" type="sibTrans" cxnId="{66E8917F-4E02-4C6F-A613-038ED25C3DB0}">
      <dgm:prSet/>
      <dgm:spPr/>
      <dgm:t>
        <a:bodyPr/>
        <a:lstStyle/>
        <a:p>
          <a:endParaRPr lang="th-TH" b="1">
            <a:effectLst/>
          </a:endParaRPr>
        </a:p>
      </dgm:t>
    </dgm:pt>
    <dgm:pt modelId="{D0413BF9-2D48-4F0A-9D7E-19FE71349E78}">
      <dgm:prSet phldrT="[ข้อความ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th-TH" b="1" dirty="0">
              <a:effectLst/>
            </a:rPr>
            <a:t>การเปรียบเทียบจำนวนเต็ม</a:t>
          </a:r>
        </a:p>
      </dgm:t>
    </dgm:pt>
    <dgm:pt modelId="{C9F44876-CA63-4AC7-9906-4C719AFDF420}" type="parTrans" cxnId="{D18A9BEB-E3FD-4381-88D5-1ACAF56E6EEE}">
      <dgm:prSet/>
      <dgm:spPr/>
      <dgm:t>
        <a:bodyPr/>
        <a:lstStyle/>
        <a:p>
          <a:endParaRPr lang="th-TH" b="1">
            <a:effectLst/>
          </a:endParaRPr>
        </a:p>
      </dgm:t>
    </dgm:pt>
    <dgm:pt modelId="{CAB14C5C-50DD-4411-A95C-13DF16626744}" type="sibTrans" cxnId="{D18A9BEB-E3FD-4381-88D5-1ACAF56E6EEE}">
      <dgm:prSet/>
      <dgm:spPr/>
      <dgm:t>
        <a:bodyPr/>
        <a:lstStyle/>
        <a:p>
          <a:endParaRPr lang="th-TH" b="1">
            <a:effectLst/>
          </a:endParaRPr>
        </a:p>
      </dgm:t>
    </dgm:pt>
    <dgm:pt modelId="{7AF13597-88C7-4696-8814-FAAB17EC3B55}">
      <dgm:prSet phldrT="[ข้อความ]"/>
      <dgm:spPr/>
      <dgm:t>
        <a:bodyPr/>
        <a:lstStyle/>
        <a:p>
          <a:r>
            <a:rPr lang="th-TH" b="1" dirty="0">
              <a:effectLst/>
            </a:rPr>
            <a:t>การลบจำนวนเต็ม</a:t>
          </a:r>
        </a:p>
      </dgm:t>
    </dgm:pt>
    <dgm:pt modelId="{5E67834E-4942-4F91-ACE4-0FFAC80DB62A}" type="parTrans" cxnId="{17DE0327-403C-4122-BBDC-353D07D6A654}">
      <dgm:prSet/>
      <dgm:spPr/>
      <dgm:t>
        <a:bodyPr/>
        <a:lstStyle/>
        <a:p>
          <a:endParaRPr lang="th-TH" b="1">
            <a:effectLst/>
          </a:endParaRPr>
        </a:p>
      </dgm:t>
    </dgm:pt>
    <dgm:pt modelId="{605D061A-3F5E-4F2B-A404-D264E956D36D}" type="sibTrans" cxnId="{17DE0327-403C-4122-BBDC-353D07D6A654}">
      <dgm:prSet/>
      <dgm:spPr/>
      <dgm:t>
        <a:bodyPr/>
        <a:lstStyle/>
        <a:p>
          <a:endParaRPr lang="th-TH" b="1">
            <a:effectLst/>
          </a:endParaRPr>
        </a:p>
      </dgm:t>
    </dgm:pt>
    <dgm:pt modelId="{B7EAF4E0-571B-4CD5-BF8B-6F55872F9630}">
      <dgm:prSet phldrT="[ข้อความ]"/>
      <dgm:spPr/>
      <dgm:t>
        <a:bodyPr/>
        <a:lstStyle/>
        <a:p>
          <a:r>
            <a:rPr lang="th-TH" b="1" dirty="0">
              <a:effectLst/>
            </a:rPr>
            <a:t>การคูณจำนวนเต็ม</a:t>
          </a:r>
        </a:p>
      </dgm:t>
    </dgm:pt>
    <dgm:pt modelId="{C10837C7-59AD-40F0-9D98-B7274E02E048}" type="parTrans" cxnId="{3AC0BB4E-8996-4186-94FC-74B3567F08D1}">
      <dgm:prSet/>
      <dgm:spPr/>
      <dgm:t>
        <a:bodyPr/>
        <a:lstStyle/>
        <a:p>
          <a:endParaRPr lang="th-TH" b="1">
            <a:effectLst/>
          </a:endParaRPr>
        </a:p>
      </dgm:t>
    </dgm:pt>
    <dgm:pt modelId="{11891D47-D8EA-49D0-9306-2C65E9FA5538}" type="sibTrans" cxnId="{3AC0BB4E-8996-4186-94FC-74B3567F08D1}">
      <dgm:prSet/>
      <dgm:spPr/>
      <dgm:t>
        <a:bodyPr/>
        <a:lstStyle/>
        <a:p>
          <a:endParaRPr lang="th-TH" b="1">
            <a:effectLst/>
          </a:endParaRPr>
        </a:p>
      </dgm:t>
    </dgm:pt>
    <dgm:pt modelId="{A27A6A34-4E0A-463D-87B5-61264C4940B8}">
      <dgm:prSet phldrT="[ข้อความ]"/>
      <dgm:spPr/>
      <dgm:t>
        <a:bodyPr/>
        <a:lstStyle/>
        <a:p>
          <a:r>
            <a:rPr lang="th-TH" b="1" dirty="0">
              <a:effectLst/>
            </a:rPr>
            <a:t>การหารจำนวนเต็ม</a:t>
          </a:r>
        </a:p>
      </dgm:t>
    </dgm:pt>
    <dgm:pt modelId="{731ED3FF-F229-4C3D-9D89-A633531E6A41}" type="parTrans" cxnId="{9ED1E2A9-D562-4127-B155-2EF2C478B893}">
      <dgm:prSet/>
      <dgm:spPr/>
      <dgm:t>
        <a:bodyPr/>
        <a:lstStyle/>
        <a:p>
          <a:endParaRPr lang="th-TH" b="1">
            <a:effectLst/>
          </a:endParaRPr>
        </a:p>
      </dgm:t>
    </dgm:pt>
    <dgm:pt modelId="{3F10660B-5F7F-4BBE-B75C-C698A77E162E}" type="sibTrans" cxnId="{9ED1E2A9-D562-4127-B155-2EF2C478B893}">
      <dgm:prSet/>
      <dgm:spPr/>
      <dgm:t>
        <a:bodyPr/>
        <a:lstStyle/>
        <a:p>
          <a:endParaRPr lang="th-TH" b="1">
            <a:effectLst/>
          </a:endParaRPr>
        </a:p>
      </dgm:t>
    </dgm:pt>
    <dgm:pt modelId="{8B8B59C8-78B9-46B9-90A4-C52C6DB2279C}">
      <dgm:prSet phldrT="[ข้อความ]"/>
      <dgm:spPr/>
      <dgm:t>
        <a:bodyPr/>
        <a:lstStyle/>
        <a:p>
          <a:r>
            <a:rPr lang="th-TH" b="1" dirty="0">
              <a:effectLst/>
            </a:rPr>
            <a:t>สมบัติของจำนวนเต็ม</a:t>
          </a:r>
        </a:p>
      </dgm:t>
    </dgm:pt>
    <dgm:pt modelId="{54FAF57C-3C85-4E4D-91F1-707D6308F825}" type="parTrans" cxnId="{E0C48202-32A3-4B68-B028-F07CB3317A48}">
      <dgm:prSet/>
      <dgm:spPr/>
      <dgm:t>
        <a:bodyPr/>
        <a:lstStyle/>
        <a:p>
          <a:endParaRPr lang="th-TH" b="1">
            <a:effectLst/>
          </a:endParaRPr>
        </a:p>
      </dgm:t>
    </dgm:pt>
    <dgm:pt modelId="{AE0AE0DD-6001-4C5D-8B0A-0196933E1A4D}" type="sibTrans" cxnId="{E0C48202-32A3-4B68-B028-F07CB3317A48}">
      <dgm:prSet/>
      <dgm:spPr/>
      <dgm:t>
        <a:bodyPr/>
        <a:lstStyle/>
        <a:p>
          <a:endParaRPr lang="th-TH" b="1">
            <a:effectLst/>
          </a:endParaRPr>
        </a:p>
      </dgm:t>
    </dgm:pt>
    <dgm:pt modelId="{B9B155E3-975C-42BD-94AE-F49DE6B859C6}" type="pres">
      <dgm:prSet presAssocID="{2BEB9301-F1A0-42D6-98CB-4A8088467FB8}" presName="Name0" presStyleCnt="0">
        <dgm:presLayoutVars>
          <dgm:dir/>
          <dgm:resizeHandles/>
        </dgm:presLayoutVars>
      </dgm:prSet>
      <dgm:spPr/>
    </dgm:pt>
    <dgm:pt modelId="{87531D27-B9C3-4622-9123-6B89FBB99676}" type="pres">
      <dgm:prSet presAssocID="{FC08EB5C-124A-4392-9EAC-23C7719B524A}" presName="compNode" presStyleCnt="0"/>
      <dgm:spPr/>
    </dgm:pt>
    <dgm:pt modelId="{81EBC9E8-39E2-482E-9DEB-AC59630F40E3}" type="pres">
      <dgm:prSet presAssocID="{FC08EB5C-124A-4392-9EAC-23C7719B524A}" presName="dummyConnPt" presStyleCnt="0"/>
      <dgm:spPr/>
    </dgm:pt>
    <dgm:pt modelId="{F1D03728-C127-4AAD-9311-C2EF7244AEF3}" type="pres">
      <dgm:prSet presAssocID="{FC08EB5C-124A-4392-9EAC-23C7719B524A}" presName="node" presStyleLbl="node1" presStyleIdx="0" presStyleCnt="8">
        <dgm:presLayoutVars>
          <dgm:bulletEnabled val="1"/>
        </dgm:presLayoutVars>
      </dgm:prSet>
      <dgm:spPr/>
    </dgm:pt>
    <dgm:pt modelId="{C9C9FB5E-0ECE-4DE0-B4E8-E3CD159975B9}" type="pres">
      <dgm:prSet presAssocID="{76174846-ABF0-4D1A-AF55-383664939F41}" presName="sibTrans" presStyleLbl="bgSibTrans2D1" presStyleIdx="0" presStyleCnt="7"/>
      <dgm:spPr/>
    </dgm:pt>
    <dgm:pt modelId="{CA87D6A0-4ACF-4B11-A769-10781817413E}" type="pres">
      <dgm:prSet presAssocID="{D0413BF9-2D48-4F0A-9D7E-19FE71349E78}" presName="compNode" presStyleCnt="0"/>
      <dgm:spPr/>
    </dgm:pt>
    <dgm:pt modelId="{8529B413-90EC-418A-8ABB-2564065B4871}" type="pres">
      <dgm:prSet presAssocID="{D0413BF9-2D48-4F0A-9D7E-19FE71349E78}" presName="dummyConnPt" presStyleCnt="0"/>
      <dgm:spPr/>
    </dgm:pt>
    <dgm:pt modelId="{BE17D8EA-C768-470A-A9C4-1021BB0D4EB2}" type="pres">
      <dgm:prSet presAssocID="{D0413BF9-2D48-4F0A-9D7E-19FE71349E78}" presName="node" presStyleLbl="node1" presStyleIdx="1" presStyleCnt="8">
        <dgm:presLayoutVars>
          <dgm:bulletEnabled val="1"/>
        </dgm:presLayoutVars>
      </dgm:prSet>
      <dgm:spPr/>
    </dgm:pt>
    <dgm:pt modelId="{2A411011-BE5F-468D-B54C-FB49539A0EF4}" type="pres">
      <dgm:prSet presAssocID="{CAB14C5C-50DD-4411-A95C-13DF16626744}" presName="sibTrans" presStyleLbl="bgSibTrans2D1" presStyleIdx="1" presStyleCnt="7"/>
      <dgm:spPr/>
    </dgm:pt>
    <dgm:pt modelId="{EC853213-15C5-48B0-9497-0F69B26C243A}" type="pres">
      <dgm:prSet presAssocID="{C6D8ED02-0653-4145-8BB9-C4E16CA8B286}" presName="compNode" presStyleCnt="0"/>
      <dgm:spPr/>
    </dgm:pt>
    <dgm:pt modelId="{0280A428-504E-4CDB-ABCB-C90615DA62F8}" type="pres">
      <dgm:prSet presAssocID="{C6D8ED02-0653-4145-8BB9-C4E16CA8B286}" presName="dummyConnPt" presStyleCnt="0"/>
      <dgm:spPr/>
    </dgm:pt>
    <dgm:pt modelId="{7B9305DF-7193-441E-A99A-E5D086D913AC}" type="pres">
      <dgm:prSet presAssocID="{C6D8ED02-0653-4145-8BB9-C4E16CA8B286}" presName="node" presStyleLbl="node1" presStyleIdx="2" presStyleCnt="8">
        <dgm:presLayoutVars>
          <dgm:bulletEnabled val="1"/>
        </dgm:presLayoutVars>
      </dgm:prSet>
      <dgm:spPr/>
    </dgm:pt>
    <dgm:pt modelId="{9E8F2941-1580-4A71-8A24-BA719E1D0407}" type="pres">
      <dgm:prSet presAssocID="{D692B2C5-F648-4A1C-A4F6-6E25D1E287C4}" presName="sibTrans" presStyleLbl="bgSibTrans2D1" presStyleIdx="2" presStyleCnt="7"/>
      <dgm:spPr/>
    </dgm:pt>
    <dgm:pt modelId="{D28DD799-40CF-463B-8331-A84DF3E0F393}" type="pres">
      <dgm:prSet presAssocID="{A6F16D37-34DF-4D43-BA31-C622E32EA68C}" presName="compNode" presStyleCnt="0"/>
      <dgm:spPr/>
    </dgm:pt>
    <dgm:pt modelId="{F4D37D7A-81B5-42FF-9692-4593483FE95F}" type="pres">
      <dgm:prSet presAssocID="{A6F16D37-34DF-4D43-BA31-C622E32EA68C}" presName="dummyConnPt" presStyleCnt="0"/>
      <dgm:spPr/>
    </dgm:pt>
    <dgm:pt modelId="{9DC98FF9-960A-4C61-81E6-0499A629454E}" type="pres">
      <dgm:prSet presAssocID="{A6F16D37-34DF-4D43-BA31-C622E32EA68C}" presName="node" presStyleLbl="node1" presStyleIdx="3" presStyleCnt="8">
        <dgm:presLayoutVars>
          <dgm:bulletEnabled val="1"/>
        </dgm:presLayoutVars>
      </dgm:prSet>
      <dgm:spPr/>
    </dgm:pt>
    <dgm:pt modelId="{B71CF312-3D88-43DC-B1C3-F406C1543967}" type="pres">
      <dgm:prSet presAssocID="{AA80C75A-F301-4134-9DE2-9C9908B20AF9}" presName="sibTrans" presStyleLbl="bgSibTrans2D1" presStyleIdx="3" presStyleCnt="7"/>
      <dgm:spPr/>
    </dgm:pt>
    <dgm:pt modelId="{83FEA185-DB01-4253-9E68-0BB99B211648}" type="pres">
      <dgm:prSet presAssocID="{7AF13597-88C7-4696-8814-FAAB17EC3B55}" presName="compNode" presStyleCnt="0"/>
      <dgm:spPr/>
    </dgm:pt>
    <dgm:pt modelId="{42FE467B-15C0-409E-B961-35D6B0BE2F3D}" type="pres">
      <dgm:prSet presAssocID="{7AF13597-88C7-4696-8814-FAAB17EC3B55}" presName="dummyConnPt" presStyleCnt="0"/>
      <dgm:spPr/>
    </dgm:pt>
    <dgm:pt modelId="{01841894-7765-4BAB-8E1C-42097B67A66F}" type="pres">
      <dgm:prSet presAssocID="{7AF13597-88C7-4696-8814-FAAB17EC3B55}" presName="node" presStyleLbl="node1" presStyleIdx="4" presStyleCnt="8">
        <dgm:presLayoutVars>
          <dgm:bulletEnabled val="1"/>
        </dgm:presLayoutVars>
      </dgm:prSet>
      <dgm:spPr/>
    </dgm:pt>
    <dgm:pt modelId="{493685C3-FC19-4596-B4FA-5A6419226F44}" type="pres">
      <dgm:prSet presAssocID="{605D061A-3F5E-4F2B-A404-D264E956D36D}" presName="sibTrans" presStyleLbl="bgSibTrans2D1" presStyleIdx="4" presStyleCnt="7"/>
      <dgm:spPr/>
    </dgm:pt>
    <dgm:pt modelId="{3B190BCA-550C-4D06-9DB3-5C656D16C66D}" type="pres">
      <dgm:prSet presAssocID="{B7EAF4E0-571B-4CD5-BF8B-6F55872F9630}" presName="compNode" presStyleCnt="0"/>
      <dgm:spPr/>
    </dgm:pt>
    <dgm:pt modelId="{15DAF136-78DB-4B0B-A927-9513DF24F1D6}" type="pres">
      <dgm:prSet presAssocID="{B7EAF4E0-571B-4CD5-BF8B-6F55872F9630}" presName="dummyConnPt" presStyleCnt="0"/>
      <dgm:spPr/>
    </dgm:pt>
    <dgm:pt modelId="{7A6B4DCC-3CCD-4192-BEDB-798A6B0688A0}" type="pres">
      <dgm:prSet presAssocID="{B7EAF4E0-571B-4CD5-BF8B-6F55872F9630}" presName="node" presStyleLbl="node1" presStyleIdx="5" presStyleCnt="8">
        <dgm:presLayoutVars>
          <dgm:bulletEnabled val="1"/>
        </dgm:presLayoutVars>
      </dgm:prSet>
      <dgm:spPr/>
    </dgm:pt>
    <dgm:pt modelId="{51A8BF79-E282-4133-9777-477455BB7CCA}" type="pres">
      <dgm:prSet presAssocID="{11891D47-D8EA-49D0-9306-2C65E9FA5538}" presName="sibTrans" presStyleLbl="bgSibTrans2D1" presStyleIdx="5" presStyleCnt="7"/>
      <dgm:spPr/>
    </dgm:pt>
    <dgm:pt modelId="{E1CB3911-208D-45C2-8649-C14445BAE3D9}" type="pres">
      <dgm:prSet presAssocID="{A27A6A34-4E0A-463D-87B5-61264C4940B8}" presName="compNode" presStyleCnt="0"/>
      <dgm:spPr/>
    </dgm:pt>
    <dgm:pt modelId="{FD50ABB7-31C6-473D-82AC-1422E161D981}" type="pres">
      <dgm:prSet presAssocID="{A27A6A34-4E0A-463D-87B5-61264C4940B8}" presName="dummyConnPt" presStyleCnt="0"/>
      <dgm:spPr/>
    </dgm:pt>
    <dgm:pt modelId="{F3130134-B50B-4207-A832-A6128AA2C9AA}" type="pres">
      <dgm:prSet presAssocID="{A27A6A34-4E0A-463D-87B5-61264C4940B8}" presName="node" presStyleLbl="node1" presStyleIdx="6" presStyleCnt="8">
        <dgm:presLayoutVars>
          <dgm:bulletEnabled val="1"/>
        </dgm:presLayoutVars>
      </dgm:prSet>
      <dgm:spPr/>
    </dgm:pt>
    <dgm:pt modelId="{80FC1A3C-D8E9-4800-9FF7-97A7F6E33D04}" type="pres">
      <dgm:prSet presAssocID="{3F10660B-5F7F-4BBE-B75C-C698A77E162E}" presName="sibTrans" presStyleLbl="bgSibTrans2D1" presStyleIdx="6" presStyleCnt="7"/>
      <dgm:spPr/>
    </dgm:pt>
    <dgm:pt modelId="{6E74F556-C1C5-47A4-852E-E3581904653F}" type="pres">
      <dgm:prSet presAssocID="{8B8B59C8-78B9-46B9-90A4-C52C6DB2279C}" presName="compNode" presStyleCnt="0"/>
      <dgm:spPr/>
    </dgm:pt>
    <dgm:pt modelId="{B30203A6-E79D-428D-9832-5304192EDE57}" type="pres">
      <dgm:prSet presAssocID="{8B8B59C8-78B9-46B9-90A4-C52C6DB2279C}" presName="dummyConnPt" presStyleCnt="0"/>
      <dgm:spPr/>
    </dgm:pt>
    <dgm:pt modelId="{9D87B6FF-2508-4FA5-888C-4B65EDA6241C}" type="pres">
      <dgm:prSet presAssocID="{8B8B59C8-78B9-46B9-90A4-C52C6DB2279C}" presName="node" presStyleLbl="node1" presStyleIdx="7" presStyleCnt="8">
        <dgm:presLayoutVars>
          <dgm:bulletEnabled val="1"/>
        </dgm:presLayoutVars>
      </dgm:prSet>
      <dgm:spPr/>
    </dgm:pt>
  </dgm:ptLst>
  <dgm:cxnLst>
    <dgm:cxn modelId="{E0C48202-32A3-4B68-B028-F07CB3317A48}" srcId="{2BEB9301-F1A0-42D6-98CB-4A8088467FB8}" destId="{8B8B59C8-78B9-46B9-90A4-C52C6DB2279C}" srcOrd="7" destOrd="0" parTransId="{54FAF57C-3C85-4E4D-91F1-707D6308F825}" sibTransId="{AE0AE0DD-6001-4C5D-8B0A-0196933E1A4D}"/>
    <dgm:cxn modelId="{2692B006-C239-45A1-971E-4415A3645D6B}" type="presOf" srcId="{CAB14C5C-50DD-4411-A95C-13DF16626744}" destId="{2A411011-BE5F-468D-B54C-FB49539A0EF4}" srcOrd="0" destOrd="0" presId="urn:microsoft.com/office/officeart/2005/8/layout/bProcess4"/>
    <dgm:cxn modelId="{10123215-4A7E-4106-B375-4E1A0114650C}" type="presOf" srcId="{605D061A-3F5E-4F2B-A404-D264E956D36D}" destId="{493685C3-FC19-4596-B4FA-5A6419226F44}" srcOrd="0" destOrd="0" presId="urn:microsoft.com/office/officeart/2005/8/layout/bProcess4"/>
    <dgm:cxn modelId="{007C731E-A16F-45F3-8B2D-A3FED66B5ACF}" srcId="{2BEB9301-F1A0-42D6-98CB-4A8088467FB8}" destId="{FC08EB5C-124A-4392-9EAC-23C7719B524A}" srcOrd="0" destOrd="0" parTransId="{D80CA0F8-82C9-4C4A-9CE8-29AFB03A7261}" sibTransId="{76174846-ABF0-4D1A-AF55-383664939F41}"/>
    <dgm:cxn modelId="{C433BF1F-A955-46FA-B60A-E38462A5A00D}" srcId="{2BEB9301-F1A0-42D6-98CB-4A8088467FB8}" destId="{C6D8ED02-0653-4145-8BB9-C4E16CA8B286}" srcOrd="2" destOrd="0" parTransId="{8D1D2D93-EDD2-48C9-A6C7-83D91C597C51}" sibTransId="{D692B2C5-F648-4A1C-A4F6-6E25D1E287C4}"/>
    <dgm:cxn modelId="{17DE0327-403C-4122-BBDC-353D07D6A654}" srcId="{2BEB9301-F1A0-42D6-98CB-4A8088467FB8}" destId="{7AF13597-88C7-4696-8814-FAAB17EC3B55}" srcOrd="4" destOrd="0" parTransId="{5E67834E-4942-4F91-ACE4-0FFAC80DB62A}" sibTransId="{605D061A-3F5E-4F2B-A404-D264E956D36D}"/>
    <dgm:cxn modelId="{24E4D33C-DBFE-4401-BEFB-162CF54FBDDC}" type="presOf" srcId="{A27A6A34-4E0A-463D-87B5-61264C4940B8}" destId="{F3130134-B50B-4207-A832-A6128AA2C9AA}" srcOrd="0" destOrd="0" presId="urn:microsoft.com/office/officeart/2005/8/layout/bProcess4"/>
    <dgm:cxn modelId="{BB23275D-D917-4836-8E86-14A9BD9A909F}" type="presOf" srcId="{76174846-ABF0-4D1A-AF55-383664939F41}" destId="{C9C9FB5E-0ECE-4DE0-B4E8-E3CD159975B9}" srcOrd="0" destOrd="0" presId="urn:microsoft.com/office/officeart/2005/8/layout/bProcess4"/>
    <dgm:cxn modelId="{D15F095F-7611-46B6-9493-29A24CD25EAD}" type="presOf" srcId="{D692B2C5-F648-4A1C-A4F6-6E25D1E287C4}" destId="{9E8F2941-1580-4A71-8A24-BA719E1D0407}" srcOrd="0" destOrd="0" presId="urn:microsoft.com/office/officeart/2005/8/layout/bProcess4"/>
    <dgm:cxn modelId="{14483647-6F83-4C58-A14D-F9279C88264E}" type="presOf" srcId="{3F10660B-5F7F-4BBE-B75C-C698A77E162E}" destId="{80FC1A3C-D8E9-4800-9FF7-97A7F6E33D04}" srcOrd="0" destOrd="0" presId="urn:microsoft.com/office/officeart/2005/8/layout/bProcess4"/>
    <dgm:cxn modelId="{342F2A6A-ADFE-4FD7-9F7E-2CC25BE4B2F2}" type="presOf" srcId="{AA80C75A-F301-4134-9DE2-9C9908B20AF9}" destId="{B71CF312-3D88-43DC-B1C3-F406C1543967}" srcOrd="0" destOrd="0" presId="urn:microsoft.com/office/officeart/2005/8/layout/bProcess4"/>
    <dgm:cxn modelId="{8F3AE56D-4E67-45CB-A67A-D1D8E1FB946C}" type="presOf" srcId="{B7EAF4E0-571B-4CD5-BF8B-6F55872F9630}" destId="{7A6B4DCC-3CCD-4192-BEDB-798A6B0688A0}" srcOrd="0" destOrd="0" presId="urn:microsoft.com/office/officeart/2005/8/layout/bProcess4"/>
    <dgm:cxn modelId="{3AC0BB4E-8996-4186-94FC-74B3567F08D1}" srcId="{2BEB9301-F1A0-42D6-98CB-4A8088467FB8}" destId="{B7EAF4E0-571B-4CD5-BF8B-6F55872F9630}" srcOrd="5" destOrd="0" parTransId="{C10837C7-59AD-40F0-9D98-B7274E02E048}" sibTransId="{11891D47-D8EA-49D0-9306-2C65E9FA5538}"/>
    <dgm:cxn modelId="{668C9658-30BE-46B4-9EE6-4F3C69223D68}" type="presOf" srcId="{FC08EB5C-124A-4392-9EAC-23C7719B524A}" destId="{F1D03728-C127-4AAD-9311-C2EF7244AEF3}" srcOrd="0" destOrd="0" presId="urn:microsoft.com/office/officeart/2005/8/layout/bProcess4"/>
    <dgm:cxn modelId="{0DEDDE58-68B9-410D-84CB-70F8A4C41BD1}" type="presOf" srcId="{D0413BF9-2D48-4F0A-9D7E-19FE71349E78}" destId="{BE17D8EA-C768-470A-A9C4-1021BB0D4EB2}" srcOrd="0" destOrd="0" presId="urn:microsoft.com/office/officeart/2005/8/layout/bProcess4"/>
    <dgm:cxn modelId="{FC9FC77E-6333-4427-9AAA-74507D1B237F}" type="presOf" srcId="{7AF13597-88C7-4696-8814-FAAB17EC3B55}" destId="{01841894-7765-4BAB-8E1C-42097B67A66F}" srcOrd="0" destOrd="0" presId="urn:microsoft.com/office/officeart/2005/8/layout/bProcess4"/>
    <dgm:cxn modelId="{66E8917F-4E02-4C6F-A613-038ED25C3DB0}" srcId="{2BEB9301-F1A0-42D6-98CB-4A8088467FB8}" destId="{A6F16D37-34DF-4D43-BA31-C622E32EA68C}" srcOrd="3" destOrd="0" parTransId="{877B5D99-0276-4828-9844-F9E782C2CA5D}" sibTransId="{AA80C75A-F301-4134-9DE2-9C9908B20AF9}"/>
    <dgm:cxn modelId="{30A09B9B-004C-4B77-8DAD-80818AE9730E}" type="presOf" srcId="{A6F16D37-34DF-4D43-BA31-C622E32EA68C}" destId="{9DC98FF9-960A-4C61-81E6-0499A629454E}" srcOrd="0" destOrd="0" presId="urn:microsoft.com/office/officeart/2005/8/layout/bProcess4"/>
    <dgm:cxn modelId="{CC167B9E-75F8-438C-8F8D-EC7F8D153F33}" type="presOf" srcId="{8B8B59C8-78B9-46B9-90A4-C52C6DB2279C}" destId="{9D87B6FF-2508-4FA5-888C-4B65EDA6241C}" srcOrd="0" destOrd="0" presId="urn:microsoft.com/office/officeart/2005/8/layout/bProcess4"/>
    <dgm:cxn modelId="{7157EEA3-9211-498E-835B-13A8A878B8A5}" type="presOf" srcId="{2BEB9301-F1A0-42D6-98CB-4A8088467FB8}" destId="{B9B155E3-975C-42BD-94AE-F49DE6B859C6}" srcOrd="0" destOrd="0" presId="urn:microsoft.com/office/officeart/2005/8/layout/bProcess4"/>
    <dgm:cxn modelId="{9ED1E2A9-D562-4127-B155-2EF2C478B893}" srcId="{2BEB9301-F1A0-42D6-98CB-4A8088467FB8}" destId="{A27A6A34-4E0A-463D-87B5-61264C4940B8}" srcOrd="6" destOrd="0" parTransId="{731ED3FF-F229-4C3D-9D89-A633531E6A41}" sibTransId="{3F10660B-5F7F-4BBE-B75C-C698A77E162E}"/>
    <dgm:cxn modelId="{340B21AE-6EA0-4990-B944-55691C7A0CCE}" type="presOf" srcId="{11891D47-D8EA-49D0-9306-2C65E9FA5538}" destId="{51A8BF79-E282-4133-9777-477455BB7CCA}" srcOrd="0" destOrd="0" presId="urn:microsoft.com/office/officeart/2005/8/layout/bProcess4"/>
    <dgm:cxn modelId="{8AB662CE-5F0D-44F5-9BA3-C9C2224B586B}" type="presOf" srcId="{C6D8ED02-0653-4145-8BB9-C4E16CA8B286}" destId="{7B9305DF-7193-441E-A99A-E5D086D913AC}" srcOrd="0" destOrd="0" presId="urn:microsoft.com/office/officeart/2005/8/layout/bProcess4"/>
    <dgm:cxn modelId="{D18A9BEB-E3FD-4381-88D5-1ACAF56E6EEE}" srcId="{2BEB9301-F1A0-42D6-98CB-4A8088467FB8}" destId="{D0413BF9-2D48-4F0A-9D7E-19FE71349E78}" srcOrd="1" destOrd="0" parTransId="{C9F44876-CA63-4AC7-9906-4C719AFDF420}" sibTransId="{CAB14C5C-50DD-4411-A95C-13DF16626744}"/>
    <dgm:cxn modelId="{F12E3DAF-797B-4F5E-AE8D-7CE784D14D26}" type="presParOf" srcId="{B9B155E3-975C-42BD-94AE-F49DE6B859C6}" destId="{87531D27-B9C3-4622-9123-6B89FBB99676}" srcOrd="0" destOrd="0" presId="urn:microsoft.com/office/officeart/2005/8/layout/bProcess4"/>
    <dgm:cxn modelId="{4E9BC10E-537A-479A-9E12-EA0878DAA076}" type="presParOf" srcId="{87531D27-B9C3-4622-9123-6B89FBB99676}" destId="{81EBC9E8-39E2-482E-9DEB-AC59630F40E3}" srcOrd="0" destOrd="0" presId="urn:microsoft.com/office/officeart/2005/8/layout/bProcess4"/>
    <dgm:cxn modelId="{23081DBF-C564-438A-9CAC-3527672535F6}" type="presParOf" srcId="{87531D27-B9C3-4622-9123-6B89FBB99676}" destId="{F1D03728-C127-4AAD-9311-C2EF7244AEF3}" srcOrd="1" destOrd="0" presId="urn:microsoft.com/office/officeart/2005/8/layout/bProcess4"/>
    <dgm:cxn modelId="{3C399077-B5B9-4158-B637-1B63A101D82C}" type="presParOf" srcId="{B9B155E3-975C-42BD-94AE-F49DE6B859C6}" destId="{C9C9FB5E-0ECE-4DE0-B4E8-E3CD159975B9}" srcOrd="1" destOrd="0" presId="urn:microsoft.com/office/officeart/2005/8/layout/bProcess4"/>
    <dgm:cxn modelId="{F19F59F8-4BBF-4DC8-99D5-18B05246E997}" type="presParOf" srcId="{B9B155E3-975C-42BD-94AE-F49DE6B859C6}" destId="{CA87D6A0-4ACF-4B11-A769-10781817413E}" srcOrd="2" destOrd="0" presId="urn:microsoft.com/office/officeart/2005/8/layout/bProcess4"/>
    <dgm:cxn modelId="{5F02C154-977C-419A-B984-1DA81F1384FA}" type="presParOf" srcId="{CA87D6A0-4ACF-4B11-A769-10781817413E}" destId="{8529B413-90EC-418A-8ABB-2564065B4871}" srcOrd="0" destOrd="0" presId="urn:microsoft.com/office/officeart/2005/8/layout/bProcess4"/>
    <dgm:cxn modelId="{A8037B1D-4006-404A-B5C0-AF365A45E645}" type="presParOf" srcId="{CA87D6A0-4ACF-4B11-A769-10781817413E}" destId="{BE17D8EA-C768-470A-A9C4-1021BB0D4EB2}" srcOrd="1" destOrd="0" presId="urn:microsoft.com/office/officeart/2005/8/layout/bProcess4"/>
    <dgm:cxn modelId="{93B336BB-5921-4E0C-BD42-98E37887048F}" type="presParOf" srcId="{B9B155E3-975C-42BD-94AE-F49DE6B859C6}" destId="{2A411011-BE5F-468D-B54C-FB49539A0EF4}" srcOrd="3" destOrd="0" presId="urn:microsoft.com/office/officeart/2005/8/layout/bProcess4"/>
    <dgm:cxn modelId="{568E4B97-9362-4F3F-B585-FC9B2B173F90}" type="presParOf" srcId="{B9B155E3-975C-42BD-94AE-F49DE6B859C6}" destId="{EC853213-15C5-48B0-9497-0F69B26C243A}" srcOrd="4" destOrd="0" presId="urn:microsoft.com/office/officeart/2005/8/layout/bProcess4"/>
    <dgm:cxn modelId="{636E6A06-8704-463E-B7EA-686CCCA8F6AF}" type="presParOf" srcId="{EC853213-15C5-48B0-9497-0F69B26C243A}" destId="{0280A428-504E-4CDB-ABCB-C90615DA62F8}" srcOrd="0" destOrd="0" presId="urn:microsoft.com/office/officeart/2005/8/layout/bProcess4"/>
    <dgm:cxn modelId="{09465089-BBCF-4004-B0CB-13274AFA6837}" type="presParOf" srcId="{EC853213-15C5-48B0-9497-0F69B26C243A}" destId="{7B9305DF-7193-441E-A99A-E5D086D913AC}" srcOrd="1" destOrd="0" presId="urn:microsoft.com/office/officeart/2005/8/layout/bProcess4"/>
    <dgm:cxn modelId="{B2ECFE4B-07B6-44D8-ACE7-C4528C0F7D93}" type="presParOf" srcId="{B9B155E3-975C-42BD-94AE-F49DE6B859C6}" destId="{9E8F2941-1580-4A71-8A24-BA719E1D0407}" srcOrd="5" destOrd="0" presId="urn:microsoft.com/office/officeart/2005/8/layout/bProcess4"/>
    <dgm:cxn modelId="{2FBDA316-9F60-46B9-ADE7-6892F432B6BA}" type="presParOf" srcId="{B9B155E3-975C-42BD-94AE-F49DE6B859C6}" destId="{D28DD799-40CF-463B-8331-A84DF3E0F393}" srcOrd="6" destOrd="0" presId="urn:microsoft.com/office/officeart/2005/8/layout/bProcess4"/>
    <dgm:cxn modelId="{D12AF8C6-7743-4BBF-AD98-1596E12CD10E}" type="presParOf" srcId="{D28DD799-40CF-463B-8331-A84DF3E0F393}" destId="{F4D37D7A-81B5-42FF-9692-4593483FE95F}" srcOrd="0" destOrd="0" presId="urn:microsoft.com/office/officeart/2005/8/layout/bProcess4"/>
    <dgm:cxn modelId="{70F2298D-38A8-42C5-BD6C-922148279778}" type="presParOf" srcId="{D28DD799-40CF-463B-8331-A84DF3E0F393}" destId="{9DC98FF9-960A-4C61-81E6-0499A629454E}" srcOrd="1" destOrd="0" presId="urn:microsoft.com/office/officeart/2005/8/layout/bProcess4"/>
    <dgm:cxn modelId="{54B016F2-F1AA-4C27-A34D-FC706F92061D}" type="presParOf" srcId="{B9B155E3-975C-42BD-94AE-F49DE6B859C6}" destId="{B71CF312-3D88-43DC-B1C3-F406C1543967}" srcOrd="7" destOrd="0" presId="urn:microsoft.com/office/officeart/2005/8/layout/bProcess4"/>
    <dgm:cxn modelId="{8651BC2C-29D3-4203-81E3-4033DF2BDFE3}" type="presParOf" srcId="{B9B155E3-975C-42BD-94AE-F49DE6B859C6}" destId="{83FEA185-DB01-4253-9E68-0BB99B211648}" srcOrd="8" destOrd="0" presId="urn:microsoft.com/office/officeart/2005/8/layout/bProcess4"/>
    <dgm:cxn modelId="{1E446320-DBDB-472C-9250-B47132836001}" type="presParOf" srcId="{83FEA185-DB01-4253-9E68-0BB99B211648}" destId="{42FE467B-15C0-409E-B961-35D6B0BE2F3D}" srcOrd="0" destOrd="0" presId="urn:microsoft.com/office/officeart/2005/8/layout/bProcess4"/>
    <dgm:cxn modelId="{A4071F55-5735-45B2-AAC2-D77673DC7FF4}" type="presParOf" srcId="{83FEA185-DB01-4253-9E68-0BB99B211648}" destId="{01841894-7765-4BAB-8E1C-42097B67A66F}" srcOrd="1" destOrd="0" presId="urn:microsoft.com/office/officeart/2005/8/layout/bProcess4"/>
    <dgm:cxn modelId="{B8851C86-3502-4CF1-8890-FC069BA3D186}" type="presParOf" srcId="{B9B155E3-975C-42BD-94AE-F49DE6B859C6}" destId="{493685C3-FC19-4596-B4FA-5A6419226F44}" srcOrd="9" destOrd="0" presId="urn:microsoft.com/office/officeart/2005/8/layout/bProcess4"/>
    <dgm:cxn modelId="{55E4B060-9F2C-4C7C-B4FC-6420FB94F3C0}" type="presParOf" srcId="{B9B155E3-975C-42BD-94AE-F49DE6B859C6}" destId="{3B190BCA-550C-4D06-9DB3-5C656D16C66D}" srcOrd="10" destOrd="0" presId="urn:microsoft.com/office/officeart/2005/8/layout/bProcess4"/>
    <dgm:cxn modelId="{C97061D2-281F-4DAE-A09A-262FDBA1F955}" type="presParOf" srcId="{3B190BCA-550C-4D06-9DB3-5C656D16C66D}" destId="{15DAF136-78DB-4B0B-A927-9513DF24F1D6}" srcOrd="0" destOrd="0" presId="urn:microsoft.com/office/officeart/2005/8/layout/bProcess4"/>
    <dgm:cxn modelId="{6A4EC18F-5277-4F43-A9F9-5E506DAE2E4C}" type="presParOf" srcId="{3B190BCA-550C-4D06-9DB3-5C656D16C66D}" destId="{7A6B4DCC-3CCD-4192-BEDB-798A6B0688A0}" srcOrd="1" destOrd="0" presId="urn:microsoft.com/office/officeart/2005/8/layout/bProcess4"/>
    <dgm:cxn modelId="{F7749F5F-42E3-4043-A8C2-4EE63F1D94F7}" type="presParOf" srcId="{B9B155E3-975C-42BD-94AE-F49DE6B859C6}" destId="{51A8BF79-E282-4133-9777-477455BB7CCA}" srcOrd="11" destOrd="0" presId="urn:microsoft.com/office/officeart/2005/8/layout/bProcess4"/>
    <dgm:cxn modelId="{06008827-ACEF-43E2-BD19-DF2A6EED58C0}" type="presParOf" srcId="{B9B155E3-975C-42BD-94AE-F49DE6B859C6}" destId="{E1CB3911-208D-45C2-8649-C14445BAE3D9}" srcOrd="12" destOrd="0" presId="urn:microsoft.com/office/officeart/2005/8/layout/bProcess4"/>
    <dgm:cxn modelId="{AEEA60AD-35C7-4E89-8A19-3D957056A0DB}" type="presParOf" srcId="{E1CB3911-208D-45C2-8649-C14445BAE3D9}" destId="{FD50ABB7-31C6-473D-82AC-1422E161D981}" srcOrd="0" destOrd="0" presId="urn:microsoft.com/office/officeart/2005/8/layout/bProcess4"/>
    <dgm:cxn modelId="{A200878E-BB38-4FA0-A135-D31F0B65C891}" type="presParOf" srcId="{E1CB3911-208D-45C2-8649-C14445BAE3D9}" destId="{F3130134-B50B-4207-A832-A6128AA2C9AA}" srcOrd="1" destOrd="0" presId="urn:microsoft.com/office/officeart/2005/8/layout/bProcess4"/>
    <dgm:cxn modelId="{0A2577AE-DD81-4196-A47A-A6E814965A27}" type="presParOf" srcId="{B9B155E3-975C-42BD-94AE-F49DE6B859C6}" destId="{80FC1A3C-D8E9-4800-9FF7-97A7F6E33D04}" srcOrd="13" destOrd="0" presId="urn:microsoft.com/office/officeart/2005/8/layout/bProcess4"/>
    <dgm:cxn modelId="{EC9F9669-A7F2-4213-BC11-B10997006E40}" type="presParOf" srcId="{B9B155E3-975C-42BD-94AE-F49DE6B859C6}" destId="{6E74F556-C1C5-47A4-852E-E3581904653F}" srcOrd="14" destOrd="0" presId="urn:microsoft.com/office/officeart/2005/8/layout/bProcess4"/>
    <dgm:cxn modelId="{374EEB2E-5E9F-4F43-8823-4AC01148EDC9}" type="presParOf" srcId="{6E74F556-C1C5-47A4-852E-E3581904653F}" destId="{B30203A6-E79D-428D-9832-5304192EDE57}" srcOrd="0" destOrd="0" presId="urn:microsoft.com/office/officeart/2005/8/layout/bProcess4"/>
    <dgm:cxn modelId="{3E2EDCB8-C32C-45D2-9448-D5004AC4D462}" type="presParOf" srcId="{6E74F556-C1C5-47A4-852E-E3581904653F}" destId="{9D87B6FF-2508-4FA5-888C-4B65EDA6241C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C9FB5E-0ECE-4DE0-B4E8-E3CD159975B9}">
      <dsp:nvSpPr>
        <dsp:cNvPr id="0" name=""/>
        <dsp:cNvSpPr/>
      </dsp:nvSpPr>
      <dsp:spPr>
        <a:xfrm rot="5400000">
          <a:off x="-328221" y="1546661"/>
          <a:ext cx="1454366" cy="17570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D03728-C127-4AAD-9311-C2EF7244AEF3}">
      <dsp:nvSpPr>
        <dsp:cNvPr id="0" name=""/>
        <dsp:cNvSpPr/>
      </dsp:nvSpPr>
      <dsp:spPr>
        <a:xfrm>
          <a:off x="3597" y="614425"/>
          <a:ext cx="1952257" cy="1171354"/>
        </a:xfrm>
        <a:prstGeom prst="roundRect">
          <a:avLst>
            <a:gd name="adj" fmla="val 10000"/>
          </a:avLst>
        </a:prstGeom>
        <a:solidFill>
          <a:schemeClr val="bg1"/>
        </a:solidFill>
        <a:ln w="19050" cap="flat" cmpd="sng" algn="ctr">
          <a:solidFill>
            <a:schemeClr val="accent2">
              <a:shade val="5000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700" b="1" kern="1200" dirty="0">
              <a:effectLst/>
            </a:rPr>
            <a:t>จำนวนเต็ม</a:t>
          </a:r>
        </a:p>
      </dsp:txBody>
      <dsp:txXfrm>
        <a:off x="37905" y="648733"/>
        <a:ext cx="1883641" cy="1102738"/>
      </dsp:txXfrm>
    </dsp:sp>
    <dsp:sp modelId="{2A411011-BE5F-468D-B54C-FB49539A0EF4}">
      <dsp:nvSpPr>
        <dsp:cNvPr id="0" name=""/>
        <dsp:cNvSpPr/>
      </dsp:nvSpPr>
      <dsp:spPr>
        <a:xfrm rot="5400000">
          <a:off x="-328221" y="3010854"/>
          <a:ext cx="1454366" cy="17570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17D8EA-C768-470A-A9C4-1021BB0D4EB2}">
      <dsp:nvSpPr>
        <dsp:cNvPr id="0" name=""/>
        <dsp:cNvSpPr/>
      </dsp:nvSpPr>
      <dsp:spPr>
        <a:xfrm>
          <a:off x="3597" y="2078618"/>
          <a:ext cx="1952257" cy="1171354"/>
        </a:xfrm>
        <a:prstGeom prst="roundRect">
          <a:avLst>
            <a:gd name="adj" fmla="val 10000"/>
          </a:avLst>
        </a:prstGeom>
        <a:solidFill>
          <a:schemeClr val="accent3"/>
        </a:solidFill>
        <a:ln w="19050" cap="flat" cmpd="sng" algn="ctr">
          <a:solidFill>
            <a:schemeClr val="accent3">
              <a:shade val="5000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700" b="1" kern="1200" dirty="0">
              <a:effectLst/>
            </a:rPr>
            <a:t>การเปรียบเทียบจำนวนเต็ม</a:t>
          </a:r>
        </a:p>
      </dsp:txBody>
      <dsp:txXfrm>
        <a:off x="37905" y="2112926"/>
        <a:ext cx="1883641" cy="1102738"/>
      </dsp:txXfrm>
    </dsp:sp>
    <dsp:sp modelId="{9E8F2941-1580-4A71-8A24-BA719E1D0407}">
      <dsp:nvSpPr>
        <dsp:cNvPr id="0" name=""/>
        <dsp:cNvSpPr/>
      </dsp:nvSpPr>
      <dsp:spPr>
        <a:xfrm>
          <a:off x="403874" y="3742950"/>
          <a:ext cx="2586676" cy="17570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9305DF-7193-441E-A99A-E5D086D913AC}">
      <dsp:nvSpPr>
        <dsp:cNvPr id="0" name=""/>
        <dsp:cNvSpPr/>
      </dsp:nvSpPr>
      <dsp:spPr>
        <a:xfrm>
          <a:off x="3597" y="3542811"/>
          <a:ext cx="1952257" cy="11713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700" b="1" kern="1200" dirty="0">
              <a:effectLst/>
            </a:rPr>
            <a:t>ค่าสัมบูรณ์ของจำนวนเต็ม</a:t>
          </a:r>
        </a:p>
      </dsp:txBody>
      <dsp:txXfrm>
        <a:off x="37905" y="3577119"/>
        <a:ext cx="1883641" cy="1102738"/>
      </dsp:txXfrm>
    </dsp:sp>
    <dsp:sp modelId="{B71CF312-3D88-43DC-B1C3-F406C1543967}">
      <dsp:nvSpPr>
        <dsp:cNvPr id="0" name=""/>
        <dsp:cNvSpPr/>
      </dsp:nvSpPr>
      <dsp:spPr>
        <a:xfrm rot="16200000">
          <a:off x="2268280" y="3010854"/>
          <a:ext cx="1454366" cy="17570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C98FF9-960A-4C61-81E6-0499A629454E}">
      <dsp:nvSpPr>
        <dsp:cNvPr id="0" name=""/>
        <dsp:cNvSpPr/>
      </dsp:nvSpPr>
      <dsp:spPr>
        <a:xfrm>
          <a:off x="2600099" y="3542811"/>
          <a:ext cx="1952257" cy="11713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700" b="1" kern="1200" dirty="0">
              <a:effectLst/>
            </a:rPr>
            <a:t>การบวกจำนวนเต็ม</a:t>
          </a:r>
        </a:p>
      </dsp:txBody>
      <dsp:txXfrm>
        <a:off x="2634407" y="3577119"/>
        <a:ext cx="1883641" cy="1102738"/>
      </dsp:txXfrm>
    </dsp:sp>
    <dsp:sp modelId="{493685C3-FC19-4596-B4FA-5A6419226F44}">
      <dsp:nvSpPr>
        <dsp:cNvPr id="0" name=""/>
        <dsp:cNvSpPr/>
      </dsp:nvSpPr>
      <dsp:spPr>
        <a:xfrm rot="16200000">
          <a:off x="2268280" y="1546661"/>
          <a:ext cx="1454366" cy="17570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841894-7765-4BAB-8E1C-42097B67A66F}">
      <dsp:nvSpPr>
        <dsp:cNvPr id="0" name=""/>
        <dsp:cNvSpPr/>
      </dsp:nvSpPr>
      <dsp:spPr>
        <a:xfrm>
          <a:off x="2600099" y="2078618"/>
          <a:ext cx="1952257" cy="11713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700" b="1" kern="1200" dirty="0">
              <a:effectLst/>
            </a:rPr>
            <a:t>การลบจำนวนเต็ม</a:t>
          </a:r>
        </a:p>
      </dsp:txBody>
      <dsp:txXfrm>
        <a:off x="2634407" y="2112926"/>
        <a:ext cx="1883641" cy="1102738"/>
      </dsp:txXfrm>
    </dsp:sp>
    <dsp:sp modelId="{51A8BF79-E282-4133-9777-477455BB7CCA}">
      <dsp:nvSpPr>
        <dsp:cNvPr id="0" name=""/>
        <dsp:cNvSpPr/>
      </dsp:nvSpPr>
      <dsp:spPr>
        <a:xfrm>
          <a:off x="3000376" y="814564"/>
          <a:ext cx="2586676" cy="17570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6B4DCC-3CCD-4192-BEDB-798A6B0688A0}">
      <dsp:nvSpPr>
        <dsp:cNvPr id="0" name=""/>
        <dsp:cNvSpPr/>
      </dsp:nvSpPr>
      <dsp:spPr>
        <a:xfrm>
          <a:off x="2600099" y="614425"/>
          <a:ext cx="1952257" cy="11713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700" b="1" kern="1200" dirty="0">
              <a:effectLst/>
            </a:rPr>
            <a:t>การคูณจำนวนเต็ม</a:t>
          </a:r>
        </a:p>
      </dsp:txBody>
      <dsp:txXfrm>
        <a:off x="2634407" y="648733"/>
        <a:ext cx="1883641" cy="1102738"/>
      </dsp:txXfrm>
    </dsp:sp>
    <dsp:sp modelId="{80FC1A3C-D8E9-4800-9FF7-97A7F6E33D04}">
      <dsp:nvSpPr>
        <dsp:cNvPr id="0" name=""/>
        <dsp:cNvSpPr/>
      </dsp:nvSpPr>
      <dsp:spPr>
        <a:xfrm rot="5400000">
          <a:off x="4864782" y="1546661"/>
          <a:ext cx="1454366" cy="17570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130134-B50B-4207-A832-A6128AA2C9AA}">
      <dsp:nvSpPr>
        <dsp:cNvPr id="0" name=""/>
        <dsp:cNvSpPr/>
      </dsp:nvSpPr>
      <dsp:spPr>
        <a:xfrm>
          <a:off x="5196601" y="614425"/>
          <a:ext cx="1952257" cy="11713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700" b="1" kern="1200" dirty="0">
              <a:effectLst/>
            </a:rPr>
            <a:t>การหารจำนวนเต็ม</a:t>
          </a:r>
        </a:p>
      </dsp:txBody>
      <dsp:txXfrm>
        <a:off x="5230909" y="648733"/>
        <a:ext cx="1883641" cy="1102738"/>
      </dsp:txXfrm>
    </dsp:sp>
    <dsp:sp modelId="{9D87B6FF-2508-4FA5-888C-4B65EDA6241C}">
      <dsp:nvSpPr>
        <dsp:cNvPr id="0" name=""/>
        <dsp:cNvSpPr/>
      </dsp:nvSpPr>
      <dsp:spPr>
        <a:xfrm>
          <a:off x="5196601" y="2078618"/>
          <a:ext cx="1952257" cy="11713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700" b="1" kern="1200" dirty="0">
              <a:effectLst/>
            </a:rPr>
            <a:t>สมบัติของจำนวนเต็ม</a:t>
          </a:r>
        </a:p>
      </dsp:txBody>
      <dsp:txXfrm>
        <a:off x="5230909" y="2112926"/>
        <a:ext cx="1883641" cy="11027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97722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h-TH" sz="1600" b="1" dirty="0">
                <a:latin typeface="Cordia New" pitchFamily="34" charset="-34"/>
                <a:cs typeface="Cordia New" pitchFamily="34" charset="-34"/>
              </a:rPr>
              <a:t>เอกสารประกอบการเรียนการสอน </a:t>
            </a:r>
            <a:r>
              <a:rPr lang="en-US" sz="1600" b="1" dirty="0">
                <a:latin typeface="Cordia New" pitchFamily="34" charset="-34"/>
                <a:cs typeface="Cordia New" pitchFamily="34" charset="-34"/>
              </a:rPr>
              <a:t>(PowerPoint)</a:t>
            </a:r>
          </a:p>
          <a:p>
            <a:r>
              <a:rPr lang="th-TH" sz="1600" b="1" dirty="0">
                <a:latin typeface="Cordia New" pitchFamily="34" charset="-34"/>
                <a:cs typeface="Cordia New" pitchFamily="34" charset="-34"/>
              </a:rPr>
              <a:t>หน่วยการเรียนรู้ที่  2  จำนวนเต็ม</a:t>
            </a: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h-TH" sz="1800" b="1"/>
              <a:t>ค 21101 คณิตศาสตร์พื้นฐาน (ม.1)</a:t>
            </a:r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E30F04-3A78-4C23-9679-029C6E653212}" type="slidenum">
              <a:rPr lang="th-TH" sz="1800" b="1" smtClean="0"/>
              <a:t>‹#›</a:t>
            </a:fld>
            <a:endParaRPr lang="th-TH" sz="1800" b="1"/>
          </a:p>
        </p:txBody>
      </p:sp>
    </p:spTree>
    <p:extLst>
      <p:ext uri="{BB962C8B-B14F-4D97-AF65-F5344CB8AC3E}">
        <p14:creationId xmlns:p14="http://schemas.microsoft.com/office/powerpoint/2010/main" val="2333893119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r>
              <a:rPr lang="th-TH"/>
              <a:t>เอกสารประกอบการเรียนการสอน (</a:t>
            </a:r>
            <a:r>
              <a:rPr lang="en-US"/>
              <a:t>PowerPoint) </a:t>
            </a:r>
            <a:r>
              <a:rPr lang="th-TH"/>
              <a:t>หน่วยการเรียนรู้ที่  2  จำนวนเต็ม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5609DED2-20A8-4B44-B7D9-16F352482804}" type="datetimeFigureOut">
              <a:rPr lang="th-TH" smtClean="0"/>
              <a:t>19/05/64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r>
              <a:rPr lang="th-TH"/>
              <a:t>ค 21101 คณิตศาสตร์พื้นฐาน (ม.1)</a:t>
            </a:r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D0CE52F0-3173-43F4-A5A7-E2A3EDBA51A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32014519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แทน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3C9E858-30C7-4C9F-9A60-CE10F50ED55A}" type="datetime1">
              <a:rPr lang="th-TH" smtClean="0"/>
              <a:t>19/05/64</a:t>
            </a:fld>
            <a:endParaRPr lang="th-TH"/>
          </a:p>
        </p:txBody>
      </p:sp>
      <p:sp>
        <p:nvSpPr>
          <p:cNvPr id="17" name="ตัวแทน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th-TH"/>
              <a:t>หน่วยการเรียนรู้ที่  2  ระบบจำนวนเต็ม</a:t>
            </a:r>
          </a:p>
        </p:txBody>
      </p:sp>
      <p:sp>
        <p:nvSpPr>
          <p:cNvPr id="29" name="ตัวแทน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39BC86-4354-4A04-8A73-C2D2F6A82132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EBF22-73D3-4A88-989C-55E6EC1B4055}" type="datetime1">
              <a:rPr lang="th-TH" smtClean="0"/>
              <a:t>19/05/64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/>
              <a:t>หน่วยการเรียนรู้ที่  2  ระบบจำนวนเต็ม</a:t>
            </a: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BC86-4354-4A04-8A73-C2D2F6A8213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7D18E6D-7BEB-41B5-88D2-E88BB9BC64ED}" type="datetime1">
              <a:rPr lang="th-TH" smtClean="0"/>
              <a:t>19/05/64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th-TH"/>
              <a:t>หน่วยการเรียนรู้ที่  2  ระบบจำนวนเต็ม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A39BC86-4354-4A04-8A73-C2D2F6A82132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91602-304A-4B96-9BDA-81565EB8179D}" type="datetime1">
              <a:rPr lang="th-TH" smtClean="0"/>
              <a:t>19/05/64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/>
              <a:t>หน่วยการเรียนรู้ที่  2  ระบบจำนวนเต็ม</a:t>
            </a: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A39BC86-4354-4A04-8A73-C2D2F6A82132}" type="slidenum">
              <a:rPr lang="th-TH" smtClean="0"/>
              <a:t>‹#›</a:t>
            </a:fld>
            <a:endParaRPr lang="th-TH"/>
          </a:p>
        </p:txBody>
      </p:sp>
      <p:sp>
        <p:nvSpPr>
          <p:cNvPr id="8" name="ตัวแทน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แทน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0FE75-9FBB-4747-AE56-099F030F495E}" type="datetime1">
              <a:rPr lang="th-TH" smtClean="0"/>
              <a:t>19/05/64</a:t>
            </a:fld>
            <a:endParaRPr lang="th-TH"/>
          </a:p>
        </p:txBody>
      </p:sp>
      <p:sp>
        <p:nvSpPr>
          <p:cNvPr id="13" name="ตัวแทน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A39BC86-4354-4A04-8A73-C2D2F6A82132}" type="slidenum">
              <a:rPr lang="th-TH" smtClean="0"/>
              <a:t>‹#›</a:t>
            </a:fld>
            <a:endParaRPr lang="th-TH"/>
          </a:p>
        </p:txBody>
      </p:sp>
      <p:sp>
        <p:nvSpPr>
          <p:cNvPr id="14" name="ตัวแทน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h-TH"/>
              <a:t>หน่วยการเรียนรู้ที่  2  ระบบจำนวนเต็ม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แทน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11" name="ตัวแทน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8" name="ตัวแทนวันที่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A26DC11-4591-4FBF-9032-531987F2F914}" type="datetime1">
              <a:rPr lang="th-TH" smtClean="0"/>
              <a:t>19/05/64</a:t>
            </a:fld>
            <a:endParaRPr lang="th-TH"/>
          </a:p>
        </p:txBody>
      </p:sp>
      <p:sp>
        <p:nvSpPr>
          <p:cNvPr id="10" name="ตัวแทนหมายเลขภาพนิ่ง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A39BC86-4354-4A04-8A73-C2D2F6A82132}" type="slidenum">
              <a:rPr lang="th-TH" smtClean="0"/>
              <a:t>‹#›</a:t>
            </a:fld>
            <a:endParaRPr lang="th-TH"/>
          </a:p>
        </p:txBody>
      </p:sp>
      <p:sp>
        <p:nvSpPr>
          <p:cNvPr id="12" name="ตัวแทนท้ายกระดา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h-TH"/>
              <a:t>หน่วยการเรียนรู้ที่  2  ระบบจำนวนเต็ม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แทน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13" name="ตัวแทน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10" name="ตัวแทนวันที่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CCD7EC6-C52F-4012-8ACB-29EEE20969FD}" type="datetime1">
              <a:rPr lang="th-TH" smtClean="0"/>
              <a:t>19/05/64</a:t>
            </a:fld>
            <a:endParaRPr lang="th-TH"/>
          </a:p>
        </p:txBody>
      </p:sp>
      <p:sp>
        <p:nvSpPr>
          <p:cNvPr id="12" name="ตัวแทนหมายเลขภาพนิ่ง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A39BC86-4354-4A04-8A73-C2D2F6A82132}" type="slidenum">
              <a:rPr lang="th-TH" smtClean="0"/>
              <a:t>‹#›</a:t>
            </a:fld>
            <a:endParaRPr lang="th-TH"/>
          </a:p>
        </p:txBody>
      </p:sp>
      <p:sp>
        <p:nvSpPr>
          <p:cNvPr id="14" name="ตัวแทนท้ายกระดา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h-TH"/>
              <a:t>หน่วยการเรียนรู้ที่  2  ระบบจำนวนเต็ม</a:t>
            </a:r>
          </a:p>
        </p:txBody>
      </p:sp>
      <p:sp>
        <p:nvSpPr>
          <p:cNvPr id="16" name="ตัวแทน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แทน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7D5F-9BDB-491F-8C0C-37C15D7507AA}" type="datetime1">
              <a:rPr lang="th-TH" smtClean="0"/>
              <a:t>19/05/64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>
          <a:xfrm>
            <a:off x="609601" y="6248206"/>
            <a:ext cx="4250432" cy="365125"/>
          </a:xfrm>
        </p:spPr>
        <p:txBody>
          <a:bodyPr/>
          <a:lstStyle>
            <a:lvl1pPr algn="l">
              <a:defRPr sz="1800" b="1"/>
            </a:lvl1pPr>
          </a:lstStyle>
          <a:p>
            <a:r>
              <a:rPr lang="th-TH"/>
              <a:t>หน่วยการเรียนรู้ที่  2  ระบบจำนวนเต็ม</a:t>
            </a:r>
            <a:endParaRPr lang="th-TH" dirty="0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>
          <a:xfrm>
            <a:off x="8244408" y="6291180"/>
            <a:ext cx="533400" cy="244476"/>
          </a:xfrm>
        </p:spPr>
        <p:txBody>
          <a:bodyPr>
            <a:noAutofit/>
          </a:bodyPr>
          <a:lstStyle>
            <a:lvl1pPr>
              <a:defRPr sz="2000">
                <a:solidFill>
                  <a:schemeClr val="tx1"/>
                </a:solidFill>
                <a:effectLst/>
              </a:defRPr>
            </a:lvl1pPr>
          </a:lstStyle>
          <a:p>
            <a:fld id="{2A39BC86-4354-4A04-8A73-C2D2F6A82132}" type="slidenum">
              <a:rPr lang="th-TH" smtClean="0"/>
              <a:pPr/>
              <a:t>‹#›</a:t>
            </a:fld>
            <a:endParaRPr lang="th-TH"/>
          </a:p>
        </p:txBody>
      </p:sp>
      <p:pic>
        <p:nvPicPr>
          <p:cNvPr id="6" name="รูปภาพ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6309320"/>
            <a:ext cx="4608512" cy="23042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94F79-A86C-451A-89BF-E9CEBD5BBCF7}" type="datetime1">
              <a:rPr lang="th-TH" smtClean="0"/>
              <a:t>19/05/64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/>
              <a:t>หน่วยการเรียนรู้ที่  2  ระบบจำนวนเต็ม</a:t>
            </a: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39BC86-4354-4A04-8A73-C2D2F6A8213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992BF-3AF5-47B1-B3EA-77B23A0922A3}" type="datetime1">
              <a:rPr lang="th-TH" smtClean="0"/>
              <a:t>19/05/64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/>
              <a:t>หน่วยการเรียนรู้ที่  2  ระบบจำนวนเต็ม</a:t>
            </a:r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A39BC86-4354-4A04-8A73-C2D2F6A82132}" type="slidenum">
              <a:rPr lang="th-TH" smtClean="0"/>
              <a:t>‹#›</a:t>
            </a:fld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แทน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แทน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07DF11-3F8E-4C44-A0C6-5736400A052C}" type="datetime1">
              <a:rPr lang="th-TH" smtClean="0"/>
              <a:t>19/05/64</a:t>
            </a:fld>
            <a:endParaRPr lang="th-TH"/>
          </a:p>
        </p:txBody>
      </p:sp>
      <p:sp>
        <p:nvSpPr>
          <p:cNvPr id="13" name="ตัวแทน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A39BC86-4354-4A04-8A73-C2D2F6A82132}" type="slidenum">
              <a:rPr lang="th-TH" smtClean="0"/>
              <a:t>‹#›</a:t>
            </a:fld>
            <a:endParaRPr lang="th-TH"/>
          </a:p>
        </p:txBody>
      </p:sp>
      <p:sp>
        <p:nvSpPr>
          <p:cNvPr id="14" name="ตัวแทน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th-TH"/>
              <a:t>หน่วยการเรียนรู้ที่  2  ระบบจำนวนเต็ม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/>
              <a:t>คลิกไอคอนเพื่อเพิ่มรูปภาพ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แทนชื่อเรื่อง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แทนข้อความ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/>
              <a:t>ระดับที่สอง</a:t>
            </a:r>
          </a:p>
          <a:p>
            <a:pPr lvl="2" eaLnBrk="1" latinLnBrk="0" hangingPunct="1"/>
            <a:r>
              <a:rPr kumimoji="0" lang="th-TH"/>
              <a:t>ระดับที่สาม</a:t>
            </a:r>
          </a:p>
          <a:p>
            <a:pPr lvl="3" eaLnBrk="1" latinLnBrk="0" hangingPunct="1"/>
            <a:r>
              <a:rPr kumimoji="0" lang="th-TH"/>
              <a:t>ระดับที่สี่</a:t>
            </a:r>
          </a:p>
          <a:p>
            <a:pPr lvl="4" eaLnBrk="1" latinLnBrk="0" hangingPunct="1"/>
            <a:r>
              <a:rPr kumimoji="0" lang="th-TH"/>
              <a:t>ระดับที่ห้า</a:t>
            </a:r>
            <a:endParaRPr kumimoji="0" lang="en-US"/>
          </a:p>
        </p:txBody>
      </p:sp>
      <p:sp>
        <p:nvSpPr>
          <p:cNvPr id="14" name="ตัวแทน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3144164-C0E5-46A8-A5CD-D7CC1EFF0A64}" type="datetime1">
              <a:rPr lang="th-TH" smtClean="0"/>
              <a:t>19/05/64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h-TH"/>
              <a:t>หน่วยการเรียนรู้ที่  2  ระบบจำนวนเต็ม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แทน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A39BC86-4354-4A04-8A73-C2D2F6A82132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rPr>
              <a:t>PowerPoint </a:t>
            </a:r>
            <a:r>
              <a:rPr lang="th-TH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rPr>
              <a:t>สื่อการเรียนรู้</a:t>
            </a:r>
            <a:br>
              <a:rPr lang="th-TH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rPr>
            </a:br>
            <a:r>
              <a:rPr lang="th-TH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rPr>
              <a:t>หน่วยการเรียนรู้ที่  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rPr>
              <a:t>1</a:t>
            </a:r>
            <a:r>
              <a:rPr lang="th-TH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rPr>
              <a:t>  จำนวนเต็ม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h-T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rPr>
              <a:t>รายวิชา ค 21101 คณิตศาสตร์พื้นฐาน  ชั้นมัธยมศึกษาปีที่  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BC95A07-996D-4FFE-9466-F6EC81691C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60648"/>
            <a:ext cx="5509883" cy="4144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894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ตัวชี้วัด</a:t>
            </a:r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 dirty="0"/>
              <a:t>หน่วยการเรียนรู้ที่  1  จำนวนเต็ม</a:t>
            </a: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BC86-4354-4A04-8A73-C2D2F6A82132}" type="slidenum">
              <a:rPr lang="th-TH" smtClean="0"/>
              <a:pPr/>
              <a:t>2</a:t>
            </a:fld>
            <a:endParaRPr lang="th-TH"/>
          </a:p>
        </p:txBody>
      </p:sp>
      <p:sp>
        <p:nvSpPr>
          <p:cNvPr id="5" name="TextBox 4"/>
          <p:cNvSpPr txBox="1"/>
          <p:nvPr/>
        </p:nvSpPr>
        <p:spPr>
          <a:xfrm>
            <a:off x="611560" y="1844824"/>
            <a:ext cx="81369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ค 1.1 ม.1/1 เข้าใจจำนวนตรรกยะและความสัมพันธ์ของจำนวน</a:t>
            </a:r>
          </a:p>
          <a:p>
            <a:r>
              <a:rPr lang="th-TH" sz="3200" dirty="0" err="1"/>
              <a:t>ตร</a:t>
            </a:r>
            <a:r>
              <a:rPr lang="th-TH" sz="3200" dirty="0"/>
              <a:t>รกยะ และใช้สมบัติของจำนวนตรรกยะในการแก้ปัญหาคณิตศาสตร์</a:t>
            </a:r>
          </a:p>
          <a:p>
            <a:r>
              <a:rPr lang="th-TH" sz="3200" dirty="0"/>
              <a:t>และปัญหาในชีวิตจริง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6D4FE6A-BEA6-4516-A6C4-54D86311CA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9228" y="3501008"/>
            <a:ext cx="4850600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15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สาระการเรียนรู้ที่</a:t>
            </a:r>
            <a:r>
              <a:rPr lang="en-US" b="1" dirty="0"/>
              <a:t> 1.2</a:t>
            </a:r>
            <a:endParaRPr lang="th-TH" b="1" dirty="0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 dirty="0"/>
              <a:t>หน่วยการเรียนรู้ที่  </a:t>
            </a:r>
            <a:r>
              <a:rPr lang="en-US" dirty="0"/>
              <a:t>1</a:t>
            </a:r>
            <a:r>
              <a:rPr lang="th-TH" dirty="0"/>
              <a:t>  จำนวนเต็ม</a:t>
            </a: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BC86-4354-4A04-8A73-C2D2F6A82132}" type="slidenum">
              <a:rPr lang="th-TH" smtClean="0"/>
              <a:pPr/>
              <a:t>3</a:t>
            </a:fld>
            <a:endParaRPr lang="th-TH"/>
          </a:p>
        </p:txBody>
      </p:sp>
      <p:graphicFrame>
        <p:nvGraphicFramePr>
          <p:cNvPr id="5" name="ไดอะแกรม 4"/>
          <p:cNvGraphicFramePr/>
          <p:nvPr>
            <p:extLst>
              <p:ext uri="{D42A27DB-BD31-4B8C-83A1-F6EECF244321}">
                <p14:modId xmlns:p14="http://schemas.microsoft.com/office/powerpoint/2010/main" val="1805983009"/>
              </p:ext>
            </p:extLst>
          </p:nvPr>
        </p:nvGraphicFramePr>
        <p:xfrm>
          <a:off x="899592" y="1052736"/>
          <a:ext cx="7152456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1340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1.2</a:t>
            </a:r>
            <a:r>
              <a:rPr lang="th-TH" b="1" dirty="0"/>
              <a:t> การเปรียบเทียบจำนวนเต็ม</a:t>
            </a:r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 dirty="0"/>
              <a:t>หน่วยการเรียนรู้ที่  </a:t>
            </a:r>
            <a:r>
              <a:rPr lang="en-US" dirty="0"/>
              <a:t>1</a:t>
            </a:r>
            <a:r>
              <a:rPr lang="th-TH" dirty="0"/>
              <a:t>  จำนวนเต็ม</a:t>
            </a: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BC86-4354-4A04-8A73-C2D2F6A82132}" type="slidenum">
              <a:rPr lang="th-TH" smtClean="0"/>
              <a:pPr/>
              <a:t>4</a:t>
            </a:fld>
            <a:endParaRPr lang="th-TH"/>
          </a:p>
        </p:txBody>
      </p:sp>
      <p:cxnSp>
        <p:nvCxnSpPr>
          <p:cNvPr id="8" name="ลูกศรเชื่อมต่อแบบตรง 7"/>
          <p:cNvCxnSpPr/>
          <p:nvPr/>
        </p:nvCxnSpPr>
        <p:spPr>
          <a:xfrm>
            <a:off x="467544" y="2204864"/>
            <a:ext cx="8208912" cy="0"/>
          </a:xfrm>
          <a:prstGeom prst="straightConnector1">
            <a:avLst/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ตัวเชื่อมต่อตรง 8"/>
          <p:cNvCxnSpPr/>
          <p:nvPr/>
        </p:nvCxnSpPr>
        <p:spPr>
          <a:xfrm>
            <a:off x="1331640" y="2069232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ตัวเชื่อมต่อตรง 9"/>
          <p:cNvCxnSpPr/>
          <p:nvPr/>
        </p:nvCxnSpPr>
        <p:spPr>
          <a:xfrm>
            <a:off x="1763688" y="2069232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ตัวเชื่อมต่อตรง 10"/>
          <p:cNvCxnSpPr/>
          <p:nvPr/>
        </p:nvCxnSpPr>
        <p:spPr>
          <a:xfrm>
            <a:off x="2267744" y="2077616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ตัวเชื่อมต่อตรง 11"/>
          <p:cNvCxnSpPr/>
          <p:nvPr/>
        </p:nvCxnSpPr>
        <p:spPr>
          <a:xfrm>
            <a:off x="2699792" y="2069232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ตัวเชื่อมต่อตรง 12"/>
          <p:cNvCxnSpPr/>
          <p:nvPr/>
        </p:nvCxnSpPr>
        <p:spPr>
          <a:xfrm>
            <a:off x="3203848" y="2077616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ตัวเชื่อมต่อตรง 13"/>
          <p:cNvCxnSpPr/>
          <p:nvPr/>
        </p:nvCxnSpPr>
        <p:spPr>
          <a:xfrm>
            <a:off x="3635896" y="2076806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ตัวเชื่อมต่อตรง 14"/>
          <p:cNvCxnSpPr/>
          <p:nvPr/>
        </p:nvCxnSpPr>
        <p:spPr>
          <a:xfrm>
            <a:off x="4139952" y="208519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ตัวเชื่อมต่อตรง 15"/>
          <p:cNvCxnSpPr/>
          <p:nvPr/>
        </p:nvCxnSpPr>
        <p:spPr>
          <a:xfrm>
            <a:off x="4572000" y="208519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ตัวเชื่อมต่อตรง 16"/>
          <p:cNvCxnSpPr/>
          <p:nvPr/>
        </p:nvCxnSpPr>
        <p:spPr>
          <a:xfrm>
            <a:off x="5076056" y="2093574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ตัวเชื่อมต่อตรง 17"/>
          <p:cNvCxnSpPr/>
          <p:nvPr/>
        </p:nvCxnSpPr>
        <p:spPr>
          <a:xfrm>
            <a:off x="5508104" y="208519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ตัวเชื่อมต่อตรง 18"/>
          <p:cNvCxnSpPr/>
          <p:nvPr/>
        </p:nvCxnSpPr>
        <p:spPr>
          <a:xfrm>
            <a:off x="6012160" y="2093574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ตัวเชื่อมต่อตรง 19"/>
          <p:cNvCxnSpPr/>
          <p:nvPr/>
        </p:nvCxnSpPr>
        <p:spPr>
          <a:xfrm>
            <a:off x="6444208" y="208519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ตัวเชื่อมต่อตรง 20"/>
          <p:cNvCxnSpPr/>
          <p:nvPr/>
        </p:nvCxnSpPr>
        <p:spPr>
          <a:xfrm>
            <a:off x="6948264" y="2093574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ตัวเชื่อมต่อตรง 21"/>
          <p:cNvCxnSpPr/>
          <p:nvPr/>
        </p:nvCxnSpPr>
        <p:spPr>
          <a:xfrm>
            <a:off x="7380312" y="208519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ตัวเชื่อมต่อตรง 22"/>
          <p:cNvCxnSpPr/>
          <p:nvPr/>
        </p:nvCxnSpPr>
        <p:spPr>
          <a:xfrm>
            <a:off x="7884368" y="2093574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043608" y="2420888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/>
              <a:t>-7  -6  -5  -4  -3  -2  -1    0    1    2    3    4    5    6    7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11560" y="1537628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/>
              <a:t>นักเรียนพิจารณาเส้นจำนวนต่อไปนี้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11560" y="2762925"/>
            <a:ext cx="80648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/>
              <a:t>จำนวนที่อยู่ทางด้านซ้ายมือจะมีค่าน้อยกว่าจำนวนที่อยู่ทางด้านขวามือเสมอ  เช่น</a:t>
            </a:r>
            <a:r>
              <a:rPr lang="en-US" dirty="0"/>
              <a:t>			4 &lt; 7</a:t>
            </a:r>
            <a:endParaRPr lang="th-TH" dirty="0"/>
          </a:p>
          <a:p>
            <a:r>
              <a:rPr lang="th-TH" dirty="0"/>
              <a:t>       		          </a:t>
            </a:r>
            <a:r>
              <a:rPr lang="en-US" dirty="0"/>
              <a:t>-3 &lt; 0</a:t>
            </a:r>
            <a:endParaRPr lang="th-TH" dirty="0"/>
          </a:p>
          <a:p>
            <a:r>
              <a:rPr lang="en-US" dirty="0"/>
              <a:t>                           -5 &lt; -1</a:t>
            </a:r>
            <a:endParaRPr lang="th-TH" dirty="0"/>
          </a:p>
          <a:p>
            <a:endParaRPr lang="th-TH" dirty="0"/>
          </a:p>
          <a:p>
            <a:r>
              <a:rPr lang="th-TH" dirty="0"/>
              <a:t>                                        </a:t>
            </a:r>
          </a:p>
          <a:p>
            <a:r>
              <a:rPr lang="th-TH" dirty="0"/>
              <a:t>      </a:t>
            </a:r>
          </a:p>
        </p:txBody>
      </p:sp>
      <p:pic>
        <p:nvPicPr>
          <p:cNvPr id="28" name="รูปภาพ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48" y="4581128"/>
            <a:ext cx="7733084" cy="158417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B54C4A2-3D5C-49FD-97A9-99FE4D36F94A}"/>
              </a:ext>
            </a:extLst>
          </p:cNvPr>
          <p:cNvSpPr txBox="1"/>
          <p:nvPr/>
        </p:nvSpPr>
        <p:spPr>
          <a:xfrm>
            <a:off x="2195736" y="5128089"/>
            <a:ext cx="3564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0 </a:t>
            </a:r>
            <a:r>
              <a:rPr lang="th-TH" b="1" dirty="0">
                <a:solidFill>
                  <a:srgbClr val="FF0000"/>
                </a:solidFill>
              </a:rPr>
              <a:t>มีค่ามากกว่าจำนวนใดบ้าง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277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 dirty="0"/>
              <a:t>หน่วยการเรียนรู้ที่  </a:t>
            </a:r>
            <a:r>
              <a:rPr lang="en-US" dirty="0"/>
              <a:t>1</a:t>
            </a:r>
            <a:r>
              <a:rPr lang="th-TH" dirty="0"/>
              <a:t>  จำนวนเต็ม</a:t>
            </a: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BC86-4354-4A04-8A73-C2D2F6A82132}" type="slidenum">
              <a:rPr lang="th-TH" smtClean="0"/>
              <a:pPr/>
              <a:t>5</a:t>
            </a:fld>
            <a:endParaRPr lang="th-TH"/>
          </a:p>
        </p:txBody>
      </p:sp>
      <p:sp>
        <p:nvSpPr>
          <p:cNvPr id="5" name="TextBox 4"/>
          <p:cNvSpPr txBox="1"/>
          <p:nvPr/>
        </p:nvSpPr>
        <p:spPr>
          <a:xfrm>
            <a:off x="323528" y="1700808"/>
            <a:ext cx="8496944" cy="95410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tx1"/>
                </a:solidFill>
              </a:rPr>
              <a:t>ท้าให้คิด  </a:t>
            </a:r>
          </a:p>
          <a:p>
            <a:r>
              <a:rPr lang="th-TH" b="1" dirty="0"/>
              <a:t>	หาจำนวนที่มีค่ามากที่สุด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63855" y="2996952"/>
            <a:ext cx="68162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th-TH" sz="3600" b="1" dirty="0"/>
              <a:t>1,001	-1,002	-1,003	1,004</a:t>
            </a:r>
          </a:p>
          <a:p>
            <a:pPr marL="514350" indent="-514350">
              <a:buAutoNum type="arabicPeriod"/>
            </a:pPr>
            <a:r>
              <a:rPr lang="th-TH" sz="3600" b="1" dirty="0"/>
              <a:t>-1,111	-2,122	-2,125	-1,002</a:t>
            </a:r>
          </a:p>
        </p:txBody>
      </p:sp>
      <p:pic>
        <p:nvPicPr>
          <p:cNvPr id="7170" name="Picture 2" descr="F:\Documents and Settings\Administrator\Local Settings\Temporary Internet Files\Content.IE5\0XEZHDUO\MM900283632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365104"/>
            <a:ext cx="1580709" cy="176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คำบรรยายภาพแบบวงรี 6"/>
          <p:cNvSpPr/>
          <p:nvPr/>
        </p:nvSpPr>
        <p:spPr>
          <a:xfrm>
            <a:off x="2699792" y="4365104"/>
            <a:ext cx="3384376" cy="1077824"/>
          </a:xfrm>
          <a:prstGeom prst="wedgeEllipseCallout">
            <a:avLst>
              <a:gd name="adj1" fmla="val -61712"/>
              <a:gd name="adj2" fmla="val 295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ใช้เวลาหา</a:t>
            </a:r>
          </a:p>
          <a:p>
            <a:pPr algn="ctr"/>
            <a:r>
              <a:rPr lang="th-TH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นานไหมครับ</a:t>
            </a:r>
          </a:p>
        </p:txBody>
      </p:sp>
    </p:spTree>
    <p:extLst>
      <p:ext uri="{BB962C8B-B14F-4D97-AF65-F5344CB8AC3E}">
        <p14:creationId xmlns:p14="http://schemas.microsoft.com/office/powerpoint/2010/main" val="324545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 dirty="0"/>
              <a:t>หน่วยการเรียนรู้ที่  </a:t>
            </a:r>
            <a:r>
              <a:rPr lang="en-US" dirty="0"/>
              <a:t>1</a:t>
            </a:r>
            <a:r>
              <a:rPr lang="th-TH" dirty="0"/>
              <a:t>  จำนวนเต็ม</a:t>
            </a: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BC86-4354-4A04-8A73-C2D2F6A82132}" type="slidenum">
              <a:rPr lang="th-TH" smtClean="0"/>
              <a:pPr/>
              <a:t>6</a:t>
            </a:fld>
            <a:endParaRPr lang="th-TH"/>
          </a:p>
        </p:txBody>
      </p:sp>
      <p:sp>
        <p:nvSpPr>
          <p:cNvPr id="8" name="TextBox 7"/>
          <p:cNvSpPr txBox="1"/>
          <p:nvPr/>
        </p:nvSpPr>
        <p:spPr>
          <a:xfrm>
            <a:off x="467544" y="1556792"/>
            <a:ext cx="835292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/>
              <a:t>การเปรียบเทียบจำนวนเต็ม</a:t>
            </a:r>
          </a:p>
          <a:p>
            <a:pPr marL="514350" indent="-514350">
              <a:buAutoNum type="arabicPeriod"/>
            </a:pPr>
            <a:r>
              <a:rPr lang="th-TH" dirty="0"/>
              <a:t>ให้พิจารณาก่อนว่าเป็นจำนวนเต็มบวก จำนวนเต็มลบ หรือศูนย์</a:t>
            </a:r>
          </a:p>
          <a:p>
            <a:pPr marL="514350" indent="-514350">
              <a:buAutoNum type="arabicPeriod"/>
            </a:pPr>
            <a:r>
              <a:rPr lang="th-TH" dirty="0"/>
              <a:t>จำนวนเต็มบวกมีค่ามากกว่าศูนย์ และจำนวนเต็มลบ</a:t>
            </a:r>
          </a:p>
          <a:p>
            <a:r>
              <a:rPr lang="en-US" dirty="0"/>
              <a:t>3.   </a:t>
            </a:r>
            <a:r>
              <a:rPr lang="th-TH" dirty="0"/>
              <a:t>ศูนย์มีค่ามากกว่าจำนวนเต็มลบ</a:t>
            </a:r>
          </a:p>
          <a:p>
            <a:endParaRPr lang="th-TH" dirty="0"/>
          </a:p>
          <a:p>
            <a:endParaRPr lang="th-TH" dirty="0"/>
          </a:p>
          <a:p>
            <a:endParaRPr lang="th-TH" dirty="0"/>
          </a:p>
        </p:txBody>
      </p:sp>
      <p:cxnSp>
        <p:nvCxnSpPr>
          <p:cNvPr id="10" name="ลูกศรเชื่อมต่อแบบตรง 9"/>
          <p:cNvCxnSpPr/>
          <p:nvPr/>
        </p:nvCxnSpPr>
        <p:spPr>
          <a:xfrm>
            <a:off x="473136" y="3852664"/>
            <a:ext cx="8208912" cy="0"/>
          </a:xfrm>
          <a:prstGeom prst="straightConnector1">
            <a:avLst/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ตัวเชื่อมต่อตรง 10"/>
          <p:cNvCxnSpPr/>
          <p:nvPr/>
        </p:nvCxnSpPr>
        <p:spPr>
          <a:xfrm>
            <a:off x="1337232" y="3717032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ตัวเชื่อมต่อตรง 11"/>
          <p:cNvCxnSpPr/>
          <p:nvPr/>
        </p:nvCxnSpPr>
        <p:spPr>
          <a:xfrm>
            <a:off x="1769280" y="3717032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ตัวเชื่อมต่อตรง 12"/>
          <p:cNvCxnSpPr/>
          <p:nvPr/>
        </p:nvCxnSpPr>
        <p:spPr>
          <a:xfrm>
            <a:off x="2273336" y="3725416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ตัวเชื่อมต่อตรง 13"/>
          <p:cNvCxnSpPr/>
          <p:nvPr/>
        </p:nvCxnSpPr>
        <p:spPr>
          <a:xfrm>
            <a:off x="2705384" y="3717032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ตัวเชื่อมต่อตรง 14"/>
          <p:cNvCxnSpPr/>
          <p:nvPr/>
        </p:nvCxnSpPr>
        <p:spPr>
          <a:xfrm>
            <a:off x="3209440" y="3725416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ตัวเชื่อมต่อตรง 15"/>
          <p:cNvCxnSpPr/>
          <p:nvPr/>
        </p:nvCxnSpPr>
        <p:spPr>
          <a:xfrm>
            <a:off x="3641488" y="3724606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ตัวเชื่อมต่อตรง 16"/>
          <p:cNvCxnSpPr/>
          <p:nvPr/>
        </p:nvCxnSpPr>
        <p:spPr>
          <a:xfrm>
            <a:off x="4145544" y="373299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ตัวเชื่อมต่อตรง 17"/>
          <p:cNvCxnSpPr/>
          <p:nvPr/>
        </p:nvCxnSpPr>
        <p:spPr>
          <a:xfrm>
            <a:off x="4577592" y="373299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ตัวเชื่อมต่อตรง 18"/>
          <p:cNvCxnSpPr/>
          <p:nvPr/>
        </p:nvCxnSpPr>
        <p:spPr>
          <a:xfrm>
            <a:off x="5081648" y="3741374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ตัวเชื่อมต่อตรง 19"/>
          <p:cNvCxnSpPr/>
          <p:nvPr/>
        </p:nvCxnSpPr>
        <p:spPr>
          <a:xfrm>
            <a:off x="5513696" y="373299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ตัวเชื่อมต่อตรง 20"/>
          <p:cNvCxnSpPr/>
          <p:nvPr/>
        </p:nvCxnSpPr>
        <p:spPr>
          <a:xfrm>
            <a:off x="6017752" y="3741374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ตัวเชื่อมต่อตรง 21"/>
          <p:cNvCxnSpPr/>
          <p:nvPr/>
        </p:nvCxnSpPr>
        <p:spPr>
          <a:xfrm>
            <a:off x="6449800" y="373299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ตัวเชื่อมต่อตรง 22"/>
          <p:cNvCxnSpPr/>
          <p:nvPr/>
        </p:nvCxnSpPr>
        <p:spPr>
          <a:xfrm>
            <a:off x="6953856" y="3741374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ตัวเชื่อมต่อตรง 23"/>
          <p:cNvCxnSpPr/>
          <p:nvPr/>
        </p:nvCxnSpPr>
        <p:spPr>
          <a:xfrm>
            <a:off x="7385904" y="373299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ตัวเชื่อมต่อตรง 24"/>
          <p:cNvCxnSpPr/>
          <p:nvPr/>
        </p:nvCxnSpPr>
        <p:spPr>
          <a:xfrm>
            <a:off x="7889960" y="3741374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049200" y="4068688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/>
              <a:t>-7  -6  -5  -4  -3  -2  -1    0    1    2    3    4    5    6    7</a:t>
            </a:r>
          </a:p>
        </p:txBody>
      </p:sp>
      <p:pic>
        <p:nvPicPr>
          <p:cNvPr id="27" name="Picture 3" descr="F:\Documents and Settings\Administrator\Local Settings\Temporary Internet Files\Content.IE5\0OH92NK1\MM900283629[1].gif">
            <a:extLst>
              <a:ext uri="{FF2B5EF4-FFF2-40B4-BE49-F238E27FC236}">
                <a16:creationId xmlns:a16="http://schemas.microsoft.com/office/drawing/2014/main" id="{706FC1FF-612F-412F-A825-451CB2B6FFB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7232" y="4619216"/>
            <a:ext cx="1435664" cy="16045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1022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การเรียงลำดับจำนวนเต็ม</a:t>
            </a:r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 dirty="0"/>
              <a:t>หน่วยการเรียนรู้ที่  </a:t>
            </a:r>
            <a:r>
              <a:rPr lang="en-US" dirty="0"/>
              <a:t>1</a:t>
            </a:r>
            <a:r>
              <a:rPr lang="th-TH" dirty="0"/>
              <a:t>  จำนวนเต็ม</a:t>
            </a: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BC86-4354-4A04-8A73-C2D2F6A82132}" type="slidenum">
              <a:rPr lang="th-TH" smtClean="0"/>
              <a:pPr/>
              <a:t>7</a:t>
            </a:fld>
            <a:endParaRPr lang="th-TH"/>
          </a:p>
        </p:txBody>
      </p:sp>
      <p:sp>
        <p:nvSpPr>
          <p:cNvPr id="5" name="TextBox 4"/>
          <p:cNvSpPr txBox="1"/>
          <p:nvPr/>
        </p:nvSpPr>
        <p:spPr>
          <a:xfrm>
            <a:off x="323528" y="1700808"/>
            <a:ext cx="8496944" cy="52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dirty="0"/>
              <a:t> จงเรียงลำดับจำนวนเต็มจากมากไปน้อย</a:t>
            </a:r>
            <a:endParaRPr lang="th-TH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41392" y="2420888"/>
            <a:ext cx="849694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600" b="1" dirty="0"/>
              <a:t>2</a:t>
            </a:r>
            <a:r>
              <a:rPr lang="th-TH" sz="3600" b="1" dirty="0"/>
              <a:t>,</a:t>
            </a:r>
            <a:r>
              <a:rPr lang="en-US" sz="3600" b="1" dirty="0"/>
              <a:t>001</a:t>
            </a:r>
            <a:r>
              <a:rPr lang="th-TH" sz="3600" b="1" dirty="0"/>
              <a:t>	-</a:t>
            </a:r>
            <a:r>
              <a:rPr lang="en-US" sz="3600" b="1" dirty="0"/>
              <a:t>2</a:t>
            </a:r>
            <a:r>
              <a:rPr lang="th-TH" sz="3600" b="1" dirty="0"/>
              <a:t>,</a:t>
            </a:r>
            <a:r>
              <a:rPr lang="en-US" sz="3600" b="1" dirty="0"/>
              <a:t>002</a:t>
            </a:r>
            <a:r>
              <a:rPr lang="th-TH" sz="3600" b="1" dirty="0"/>
              <a:t>	-</a:t>
            </a:r>
            <a:r>
              <a:rPr lang="en-US" sz="3600" b="1" dirty="0"/>
              <a:t>2</a:t>
            </a:r>
            <a:r>
              <a:rPr lang="th-TH" sz="3600" b="1" dirty="0"/>
              <a:t>,</a:t>
            </a:r>
            <a:r>
              <a:rPr lang="en-US" sz="3600" b="1" dirty="0"/>
              <a:t>003</a:t>
            </a:r>
            <a:r>
              <a:rPr lang="th-TH" sz="3600" b="1" dirty="0"/>
              <a:t>	</a:t>
            </a:r>
            <a:r>
              <a:rPr lang="en-US" sz="3600" b="1" dirty="0"/>
              <a:t>2</a:t>
            </a:r>
            <a:r>
              <a:rPr lang="th-TH" sz="3600" b="1" dirty="0"/>
              <a:t>,</a:t>
            </a:r>
            <a:r>
              <a:rPr lang="en-US" sz="3600" b="1" dirty="0"/>
              <a:t>004</a:t>
            </a:r>
            <a:endParaRPr lang="th-TH" sz="3600" b="1" dirty="0"/>
          </a:p>
          <a:p>
            <a:r>
              <a:rPr lang="th-TH" dirty="0"/>
              <a:t>เรียงลำดับจากมากไปน้อย ได้คือ </a:t>
            </a:r>
            <a:r>
              <a:rPr lang="en-US" dirty="0"/>
              <a:t>2</a:t>
            </a:r>
            <a:r>
              <a:rPr lang="th-TH" dirty="0"/>
              <a:t>,</a:t>
            </a:r>
            <a:r>
              <a:rPr lang="en-US" dirty="0"/>
              <a:t>004</a:t>
            </a:r>
            <a:r>
              <a:rPr lang="th-TH" dirty="0"/>
              <a:t>  </a:t>
            </a:r>
            <a:r>
              <a:rPr lang="en-US" dirty="0"/>
              <a:t>2</a:t>
            </a:r>
            <a:r>
              <a:rPr lang="th-TH" dirty="0"/>
              <a:t>,</a:t>
            </a:r>
            <a:r>
              <a:rPr lang="en-US" dirty="0"/>
              <a:t>001</a:t>
            </a:r>
            <a:r>
              <a:rPr lang="th-TH" dirty="0"/>
              <a:t>  -</a:t>
            </a:r>
            <a:r>
              <a:rPr lang="en-US" dirty="0"/>
              <a:t>2</a:t>
            </a:r>
            <a:r>
              <a:rPr lang="th-TH" dirty="0"/>
              <a:t>,</a:t>
            </a:r>
            <a:r>
              <a:rPr lang="en-US" dirty="0"/>
              <a:t>002</a:t>
            </a:r>
            <a:r>
              <a:rPr lang="th-TH" dirty="0"/>
              <a:t>  -</a:t>
            </a:r>
            <a:r>
              <a:rPr lang="en-US" dirty="0"/>
              <a:t>2</a:t>
            </a:r>
            <a:r>
              <a:rPr lang="th-TH" dirty="0"/>
              <a:t>,</a:t>
            </a:r>
            <a:r>
              <a:rPr lang="en-US" dirty="0"/>
              <a:t>003</a:t>
            </a:r>
            <a:endParaRPr lang="th-TH" dirty="0"/>
          </a:p>
          <a:p>
            <a:r>
              <a:rPr lang="th-TH" dirty="0"/>
              <a:t>จำนวนที่มีค่ามากที่สุด คือ </a:t>
            </a:r>
            <a:r>
              <a:rPr lang="en-US" dirty="0"/>
              <a:t>2</a:t>
            </a:r>
            <a:r>
              <a:rPr lang="th-TH" dirty="0"/>
              <a:t>,</a:t>
            </a:r>
            <a:r>
              <a:rPr lang="en-US" dirty="0"/>
              <a:t>004</a:t>
            </a:r>
            <a:r>
              <a:rPr lang="th-TH" dirty="0"/>
              <a:t>  จำนวนที่มีค่าน้อยที่สุด คือ -</a:t>
            </a:r>
            <a:r>
              <a:rPr lang="en-US" dirty="0"/>
              <a:t>2</a:t>
            </a:r>
            <a:r>
              <a:rPr lang="th-TH" dirty="0"/>
              <a:t>,</a:t>
            </a:r>
            <a:r>
              <a:rPr lang="en-US" dirty="0"/>
              <a:t>003</a:t>
            </a:r>
            <a:endParaRPr lang="th-TH" dirty="0"/>
          </a:p>
          <a:p>
            <a:pPr marL="742950" indent="-742950">
              <a:buFont typeface="+mj-lt"/>
              <a:buAutoNum type="arabicPeriod" startAt="2"/>
            </a:pPr>
            <a:r>
              <a:rPr lang="th-TH" sz="3600" b="1" dirty="0"/>
              <a:t>-</a:t>
            </a:r>
            <a:r>
              <a:rPr lang="en-US" sz="3600" b="1" dirty="0"/>
              <a:t>3</a:t>
            </a:r>
            <a:r>
              <a:rPr lang="th-TH" sz="3600" b="1" dirty="0"/>
              <a:t>,</a:t>
            </a:r>
            <a:r>
              <a:rPr lang="en-US" sz="3600" b="1" dirty="0"/>
              <a:t>333</a:t>
            </a:r>
            <a:r>
              <a:rPr lang="th-TH" sz="3600" b="1" dirty="0"/>
              <a:t>   -</a:t>
            </a:r>
            <a:r>
              <a:rPr lang="en-US" sz="3600" b="1" dirty="0"/>
              <a:t>3</a:t>
            </a:r>
            <a:r>
              <a:rPr lang="th-TH" sz="3600" b="1" dirty="0"/>
              <a:t>,</a:t>
            </a:r>
            <a:r>
              <a:rPr lang="en-US" sz="3600" b="1" dirty="0"/>
              <a:t>133</a:t>
            </a:r>
            <a:r>
              <a:rPr lang="th-TH" sz="3600" b="1" dirty="0"/>
              <a:t>	-</a:t>
            </a:r>
            <a:r>
              <a:rPr lang="en-US" sz="3600" b="1" dirty="0"/>
              <a:t>3</a:t>
            </a:r>
            <a:r>
              <a:rPr lang="th-TH" sz="3600" b="1" dirty="0"/>
              <a:t>,</a:t>
            </a:r>
            <a:r>
              <a:rPr lang="en-US" sz="3600" b="1" dirty="0"/>
              <a:t>135</a:t>
            </a:r>
            <a:r>
              <a:rPr lang="th-TH" sz="3600" b="1" dirty="0"/>
              <a:t>	-</a:t>
            </a:r>
            <a:r>
              <a:rPr lang="en-US" sz="3600" b="1" dirty="0"/>
              <a:t>3</a:t>
            </a:r>
            <a:r>
              <a:rPr lang="th-TH" sz="3600" b="1" dirty="0"/>
              <a:t>,</a:t>
            </a:r>
            <a:r>
              <a:rPr lang="en-US" sz="3600" b="1" dirty="0"/>
              <a:t>002</a:t>
            </a:r>
            <a:endParaRPr lang="th-TH" sz="3600" b="1" dirty="0"/>
          </a:p>
          <a:p>
            <a:r>
              <a:rPr lang="th-TH" dirty="0"/>
              <a:t>เรียงลำดับจากมากไปน้อย ได้คือ -</a:t>
            </a:r>
            <a:r>
              <a:rPr lang="en-US" dirty="0"/>
              <a:t>3</a:t>
            </a:r>
            <a:r>
              <a:rPr lang="th-TH" dirty="0"/>
              <a:t>,</a:t>
            </a:r>
            <a:r>
              <a:rPr lang="en-US" dirty="0"/>
              <a:t>003</a:t>
            </a:r>
            <a:r>
              <a:rPr lang="th-TH" dirty="0"/>
              <a:t>  -</a:t>
            </a:r>
            <a:r>
              <a:rPr lang="en-US" dirty="0"/>
              <a:t>3</a:t>
            </a:r>
            <a:r>
              <a:rPr lang="th-TH" dirty="0"/>
              <a:t>,</a:t>
            </a:r>
            <a:r>
              <a:rPr lang="en-US" dirty="0"/>
              <a:t>133</a:t>
            </a:r>
            <a:r>
              <a:rPr lang="th-TH" dirty="0"/>
              <a:t>  -</a:t>
            </a:r>
            <a:r>
              <a:rPr lang="en-US" dirty="0"/>
              <a:t>3</a:t>
            </a:r>
            <a:r>
              <a:rPr lang="th-TH" dirty="0"/>
              <a:t>,</a:t>
            </a:r>
            <a:r>
              <a:rPr lang="en-US" dirty="0"/>
              <a:t>135</a:t>
            </a:r>
            <a:r>
              <a:rPr lang="th-TH" dirty="0"/>
              <a:t>  -</a:t>
            </a:r>
            <a:r>
              <a:rPr lang="en-US" dirty="0"/>
              <a:t>3</a:t>
            </a:r>
            <a:r>
              <a:rPr lang="th-TH" dirty="0"/>
              <a:t>,</a:t>
            </a:r>
            <a:r>
              <a:rPr lang="en-US" dirty="0"/>
              <a:t>333</a:t>
            </a:r>
            <a:endParaRPr lang="th-TH" dirty="0"/>
          </a:p>
          <a:p>
            <a:r>
              <a:rPr lang="th-TH" dirty="0"/>
              <a:t>จำนวนที่มีค่ามากที่สุด คือ -</a:t>
            </a:r>
            <a:r>
              <a:rPr lang="en-US" dirty="0"/>
              <a:t>3</a:t>
            </a:r>
            <a:r>
              <a:rPr lang="th-TH" dirty="0"/>
              <a:t>,</a:t>
            </a:r>
            <a:r>
              <a:rPr lang="en-US" dirty="0"/>
              <a:t>003</a:t>
            </a:r>
            <a:r>
              <a:rPr lang="th-TH" dirty="0"/>
              <a:t>  จำนวนที่มีค่าน้อยที่สุด คือ -</a:t>
            </a:r>
            <a:r>
              <a:rPr lang="en-US" dirty="0"/>
              <a:t>3</a:t>
            </a:r>
            <a:r>
              <a:rPr lang="th-TH" dirty="0"/>
              <a:t>,</a:t>
            </a:r>
            <a:r>
              <a:rPr lang="en-US" dirty="0"/>
              <a:t>333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711042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29113" y="5080"/>
            <a:ext cx="7992888" cy="126368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t" anchorCtr="0">
            <a:noAutofit/>
          </a:bodyPr>
          <a:lstStyle/>
          <a:p>
            <a:pPr algn="ctr"/>
            <a:r>
              <a:rPr lang="th-TH" sz="4000" b="1" i="1" spc="-300" dirty="0">
                <a:latin typeface="Angsana New" panose="02020603050405020304" pitchFamily="18" charset="-34"/>
                <a:cs typeface="Angsana New" panose="02020603050405020304" pitchFamily="18" charset="-34"/>
              </a:rPr>
              <a:t>แบบฝึกทักษะที่  </a:t>
            </a:r>
            <a:r>
              <a:rPr lang="en-US" sz="4000" b="1" i="1" spc="-300" dirty="0">
                <a:latin typeface="Angsana New" panose="02020603050405020304" pitchFamily="18" charset="-34"/>
                <a:cs typeface="Angsana New" panose="02020603050405020304" pitchFamily="18" charset="-34"/>
              </a:rPr>
              <a:t>1</a:t>
            </a:r>
            <a:r>
              <a:rPr lang="th-TH" sz="4000" b="1" i="1" spc="-300" dirty="0">
                <a:latin typeface="Angsana New" panose="02020603050405020304" pitchFamily="18" charset="-34"/>
                <a:cs typeface="Angsana New" panose="02020603050405020304" pitchFamily="18" charset="-34"/>
              </a:rPr>
              <a:t>.2</a:t>
            </a:r>
            <a:br>
              <a:rPr lang="th-TH" sz="4000" b="1" i="1" spc="-300" dirty="0"/>
            </a:br>
            <a:r>
              <a:rPr lang="th-TH" sz="4000" b="1" i="1" spc="-300" dirty="0">
                <a:solidFill>
                  <a:schemeClr val="accent3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การเปรียบเทียบจำนวนเต็ม</a:t>
            </a:r>
            <a:endParaRPr lang="th-TH" sz="4000" b="1" i="1" spc="-3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 dirty="0"/>
              <a:t>หน่วยการเรียนรู้ที่  </a:t>
            </a:r>
            <a:r>
              <a:rPr lang="en-US" dirty="0"/>
              <a:t>1</a:t>
            </a:r>
            <a:r>
              <a:rPr lang="th-TH" dirty="0"/>
              <a:t>  จำนวนเต็ม</a:t>
            </a: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BC86-4354-4A04-8A73-C2D2F6A82132}" type="slidenum">
              <a:rPr lang="th-TH" smtClean="0"/>
              <a:pPr/>
              <a:t>8</a:t>
            </a:fld>
            <a:endParaRPr lang="th-TH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F8C09B-6E71-493D-9C18-75EEB435A0F0}"/>
              </a:ext>
            </a:extLst>
          </p:cNvPr>
          <p:cNvSpPr txBox="1"/>
          <p:nvPr/>
        </p:nvSpPr>
        <p:spPr>
          <a:xfrm>
            <a:off x="356528" y="1412776"/>
            <a:ext cx="7599848" cy="6848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th-TH" sz="2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H Sarabun New"/>
              </a:rPr>
              <a:t>คำชี้แจง</a:t>
            </a:r>
            <a:r>
              <a:rPr lang="en-US" sz="2800" b="1" dirty="0">
                <a:effectLst/>
                <a:latin typeface="TH Sarabun New"/>
                <a:ea typeface="Calibri" panose="020F0502020204030204" pitchFamily="34" charset="0"/>
                <a:cs typeface="Cordia New" panose="020B0304020202020204" pitchFamily="34" charset="-34"/>
              </a:rPr>
              <a:t> : </a:t>
            </a:r>
            <a:r>
              <a:rPr lang="th-TH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H Sarabun New"/>
              </a:rPr>
              <a:t>จงเติมเครื่องหมาย  </a:t>
            </a:r>
            <a:r>
              <a:rPr lang="en-US" sz="24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TH Sarabun New"/>
              </a:rPr>
              <a:t>&gt;</a:t>
            </a:r>
            <a:r>
              <a:rPr lang="th-TH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H Sarabun New"/>
              </a:rPr>
              <a:t> </a:t>
            </a:r>
            <a:r>
              <a:rPr lang="en-US" sz="2800" dirty="0">
                <a:effectLst/>
                <a:latin typeface="TH Sarabun New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r>
              <a:rPr lang="th-TH" sz="2800" dirty="0">
                <a:effectLst/>
                <a:latin typeface="TH Sarabun New"/>
                <a:ea typeface="Calibri" panose="020F0502020204030204" pitchFamily="34" charset="0"/>
                <a:cs typeface="Cordia New" panose="020B0304020202020204" pitchFamily="34" charset="-34"/>
              </a:rPr>
              <a:t>หรือ  </a:t>
            </a:r>
            <a:r>
              <a:rPr lang="en-US" sz="24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TH Sarabun New"/>
              </a:rPr>
              <a:t>&lt;</a:t>
            </a:r>
            <a:r>
              <a:rPr lang="en-US" sz="28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TH Sarabun New"/>
              </a:rPr>
              <a:t>  </a:t>
            </a:r>
            <a:r>
              <a:rPr lang="th-TH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H Sarabun New"/>
              </a:rPr>
              <a:t>ลงใน</a:t>
            </a:r>
            <a:r>
              <a:rPr lang="en-US" sz="2800" dirty="0">
                <a:effectLst/>
                <a:latin typeface="TH Sarabun New"/>
                <a:ea typeface="Calibri" panose="020F0502020204030204" pitchFamily="34" charset="0"/>
                <a:cs typeface="Cordia New" panose="020B0304020202020204" pitchFamily="34" charset="-34"/>
              </a:rPr>
              <a:t>……….</a:t>
            </a:r>
            <a:r>
              <a:rPr lang="th-TH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H Sarabun New"/>
              </a:rPr>
              <a:t> </a:t>
            </a:r>
            <a:r>
              <a:rPr lang="th-TH" sz="2800" dirty="0">
                <a:effectLst/>
                <a:latin typeface="TH Sarabun New"/>
                <a:ea typeface="Calibri" panose="020F0502020204030204" pitchFamily="34" charset="0"/>
                <a:cs typeface="Cordia New" panose="020B0304020202020204" pitchFamily="34" charset="-34"/>
              </a:rPr>
              <a:t>ให้ถูกต้อง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2F594A3-5505-46B8-8745-776590224021}"/>
              </a:ext>
            </a:extLst>
          </p:cNvPr>
          <p:cNvSpPr txBox="1"/>
          <p:nvPr/>
        </p:nvSpPr>
        <p:spPr>
          <a:xfrm>
            <a:off x="302196" y="2097577"/>
            <a:ext cx="8208912" cy="37818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5945" marR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H Sarabun New"/>
                <a:ea typeface="Calibri" panose="020F0502020204030204" pitchFamily="34" charset="0"/>
                <a:cs typeface="Cordia New" panose="020B0304020202020204" pitchFamily="34" charset="-34"/>
              </a:rPr>
              <a:t>1)	5……….</a:t>
            </a:r>
            <a:r>
              <a:rPr lang="th-TH" sz="2800" dirty="0">
                <a:effectLst/>
                <a:latin typeface="TH Sarabun New"/>
                <a:ea typeface="Calibri" panose="020F0502020204030204" pitchFamily="34" charset="0"/>
                <a:cs typeface="Cordia New" panose="020B0304020202020204" pitchFamily="34" charset="-34"/>
              </a:rPr>
              <a:t>	</a:t>
            </a:r>
            <a:r>
              <a:rPr lang="en-US" sz="2800" dirty="0">
                <a:effectLst/>
                <a:latin typeface="TH Sarabun New"/>
                <a:ea typeface="Calibri" panose="020F0502020204030204" pitchFamily="34" charset="0"/>
                <a:cs typeface="Cordia New" panose="020B0304020202020204" pitchFamily="34" charset="-34"/>
              </a:rPr>
              <a:t>2			2)  25……….52</a:t>
            </a:r>
            <a:r>
              <a:rPr lang="th-TH" sz="2800" dirty="0">
                <a:effectLst/>
                <a:latin typeface="TH Sarabun New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marL="396240" marR="0" indent="17272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H Sarabun New"/>
                <a:ea typeface="Calibri" panose="020F0502020204030204" pitchFamily="34" charset="0"/>
                <a:cs typeface="Cordia New" panose="020B0304020202020204" pitchFamily="34" charset="-34"/>
              </a:rPr>
              <a:t>3)	</a:t>
            </a:r>
            <a:r>
              <a:rPr lang="en-US" sz="2800" dirty="0">
                <a:solidFill>
                  <a:srgbClr val="000000"/>
                </a:solidFill>
                <a:effectLst/>
                <a:latin typeface="TH Sarabun New"/>
                <a:ea typeface="Times New Roman" panose="02020603050405020304" pitchFamily="18" charset="0"/>
                <a:cs typeface="Cordia New" panose="020B0304020202020204" pitchFamily="34" charset="-34"/>
              </a:rPr>
              <a:t>-</a:t>
            </a:r>
            <a:r>
              <a:rPr lang="en-US" sz="2800" dirty="0">
                <a:effectLst/>
                <a:latin typeface="TH Sarabun New"/>
                <a:ea typeface="Calibri" panose="020F0502020204030204" pitchFamily="34" charset="0"/>
                <a:cs typeface="Cordia New" panose="020B0304020202020204" pitchFamily="34" charset="-34"/>
              </a:rPr>
              <a:t>2………	</a:t>
            </a:r>
            <a:r>
              <a:rPr lang="en-US" sz="2800" dirty="0">
                <a:solidFill>
                  <a:srgbClr val="000000"/>
                </a:solidFill>
                <a:effectLst/>
                <a:latin typeface="TH Sarabun New"/>
                <a:ea typeface="Times New Roman" panose="02020603050405020304" pitchFamily="18" charset="0"/>
                <a:cs typeface="Cordia New" panose="020B0304020202020204" pitchFamily="34" charset="-34"/>
              </a:rPr>
              <a:t>-</a:t>
            </a:r>
            <a:r>
              <a:rPr lang="en-US" sz="2800" dirty="0">
                <a:effectLst/>
                <a:latin typeface="TH Sarabun New"/>
                <a:ea typeface="Calibri" panose="020F0502020204030204" pitchFamily="34" charset="0"/>
                <a:cs typeface="Cordia New" panose="020B0304020202020204" pitchFamily="34" charset="-34"/>
              </a:rPr>
              <a:t>1			4)  </a:t>
            </a:r>
            <a:r>
              <a:rPr lang="en-US" sz="2800" dirty="0">
                <a:solidFill>
                  <a:srgbClr val="000000"/>
                </a:solidFill>
                <a:effectLst/>
                <a:latin typeface="TH Sarabun New"/>
                <a:ea typeface="Times New Roman" panose="02020603050405020304" pitchFamily="18" charset="0"/>
                <a:cs typeface="Cordia New" panose="020B0304020202020204" pitchFamily="34" charset="-34"/>
              </a:rPr>
              <a:t>-</a:t>
            </a:r>
            <a:r>
              <a:rPr lang="en-US" sz="2800" dirty="0">
                <a:effectLst/>
                <a:latin typeface="TH Sarabun New"/>
                <a:ea typeface="Calibri" panose="020F0502020204030204" pitchFamily="34" charset="0"/>
                <a:cs typeface="Cordia New" panose="020B0304020202020204" pitchFamily="34" charset="-34"/>
              </a:rPr>
              <a:t>15……….</a:t>
            </a:r>
            <a:r>
              <a:rPr lang="en-US" sz="2800" dirty="0">
                <a:solidFill>
                  <a:srgbClr val="000000"/>
                </a:solidFill>
                <a:effectLst/>
                <a:latin typeface="TH Sarabun New"/>
                <a:ea typeface="Times New Roman" panose="02020603050405020304" pitchFamily="18" charset="0"/>
                <a:cs typeface="Cordia New" panose="020B0304020202020204" pitchFamily="34" charset="-34"/>
              </a:rPr>
              <a:t>-</a:t>
            </a:r>
            <a:r>
              <a:rPr lang="en-US" sz="2800" dirty="0">
                <a:effectLst/>
                <a:latin typeface="TH Sarabun New"/>
                <a:ea typeface="Calibri" panose="020F0502020204030204" pitchFamily="34" charset="0"/>
                <a:cs typeface="Cordia New" panose="020B0304020202020204" pitchFamily="34" charset="-34"/>
              </a:rPr>
              <a:t>13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marL="396240" marR="0" indent="17272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H Sarabun New"/>
                <a:ea typeface="Calibri" panose="020F0502020204030204" pitchFamily="34" charset="0"/>
                <a:cs typeface="Cordia New" panose="020B0304020202020204" pitchFamily="34" charset="-34"/>
              </a:rPr>
              <a:t>5)	</a:t>
            </a:r>
            <a:r>
              <a:rPr lang="en-US" sz="2800" dirty="0">
                <a:solidFill>
                  <a:srgbClr val="000000"/>
                </a:solidFill>
                <a:effectLst/>
                <a:latin typeface="TH Sarabun New"/>
                <a:ea typeface="Times New Roman" panose="02020603050405020304" pitchFamily="18" charset="0"/>
                <a:cs typeface="Cordia New" panose="020B0304020202020204" pitchFamily="34" charset="-34"/>
              </a:rPr>
              <a:t>-</a:t>
            </a:r>
            <a:r>
              <a:rPr lang="en-US" sz="2800" dirty="0">
                <a:effectLst/>
                <a:latin typeface="TH Sarabun New"/>
                <a:ea typeface="Calibri" panose="020F0502020204030204" pitchFamily="34" charset="0"/>
                <a:cs typeface="Cordia New" panose="020B0304020202020204" pitchFamily="34" charset="-34"/>
              </a:rPr>
              <a:t>10……..</a:t>
            </a:r>
            <a:r>
              <a:rPr lang="en-US" sz="2800" dirty="0">
                <a:solidFill>
                  <a:srgbClr val="000000"/>
                </a:solidFill>
                <a:effectLst/>
                <a:latin typeface="TH Sarabun New"/>
                <a:ea typeface="Times New Roman" panose="02020603050405020304" pitchFamily="18" charset="0"/>
                <a:cs typeface="Cordia New" panose="020B0304020202020204" pitchFamily="34" charset="-34"/>
              </a:rPr>
              <a:t>-</a:t>
            </a:r>
            <a:r>
              <a:rPr lang="en-US" sz="2800" dirty="0">
                <a:effectLst/>
                <a:latin typeface="TH Sarabun New"/>
                <a:ea typeface="Calibri" panose="020F0502020204030204" pitchFamily="34" charset="0"/>
                <a:cs typeface="Cordia New" panose="020B0304020202020204" pitchFamily="34" charset="-34"/>
              </a:rPr>
              <a:t>20 			6)  </a:t>
            </a:r>
            <a:r>
              <a:rPr lang="en-US" sz="2800" dirty="0">
                <a:solidFill>
                  <a:srgbClr val="000000"/>
                </a:solidFill>
                <a:effectLst/>
                <a:latin typeface="TH Sarabun New"/>
                <a:ea typeface="Times New Roman" panose="02020603050405020304" pitchFamily="18" charset="0"/>
                <a:cs typeface="Cordia New" panose="020B0304020202020204" pitchFamily="34" charset="-34"/>
              </a:rPr>
              <a:t>-</a:t>
            </a:r>
            <a:r>
              <a:rPr lang="en-US" sz="2800" dirty="0">
                <a:effectLst/>
                <a:latin typeface="TH Sarabun New"/>
                <a:ea typeface="Calibri" panose="020F0502020204030204" pitchFamily="34" charset="0"/>
                <a:cs typeface="Cordia New" panose="020B0304020202020204" pitchFamily="34" charset="-34"/>
              </a:rPr>
              <a:t>16……….</a:t>
            </a:r>
            <a:r>
              <a:rPr lang="en-US" sz="2800" dirty="0">
                <a:solidFill>
                  <a:srgbClr val="000000"/>
                </a:solidFill>
                <a:effectLst/>
                <a:latin typeface="TH Sarabun New"/>
                <a:ea typeface="Times New Roman" panose="02020603050405020304" pitchFamily="18" charset="0"/>
                <a:cs typeface="Cordia New" panose="020B0304020202020204" pitchFamily="34" charset="-34"/>
              </a:rPr>
              <a:t>-</a:t>
            </a:r>
            <a:r>
              <a:rPr lang="en-US" sz="2800" dirty="0">
                <a:effectLst/>
                <a:latin typeface="TH Sarabun New"/>
                <a:ea typeface="Calibri" panose="020F0502020204030204" pitchFamily="34" charset="0"/>
                <a:cs typeface="Cordia New" panose="020B0304020202020204" pitchFamily="34" charset="-34"/>
              </a:rPr>
              <a:t>18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marL="396240" marR="0" indent="17272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H Sarabun New"/>
                <a:ea typeface="Calibri" panose="020F0502020204030204" pitchFamily="34" charset="0"/>
                <a:cs typeface="Cordia New" panose="020B0304020202020204" pitchFamily="34" charset="-34"/>
              </a:rPr>
              <a:t>7)	</a:t>
            </a:r>
            <a:r>
              <a:rPr lang="en-US" sz="2800" dirty="0">
                <a:solidFill>
                  <a:srgbClr val="000000"/>
                </a:solidFill>
                <a:effectLst/>
                <a:latin typeface="TH Sarabun New"/>
                <a:ea typeface="Times New Roman" panose="02020603050405020304" pitchFamily="18" charset="0"/>
                <a:cs typeface="Cordia New" panose="020B0304020202020204" pitchFamily="34" charset="-34"/>
              </a:rPr>
              <a:t>-</a:t>
            </a:r>
            <a:r>
              <a:rPr lang="en-US" sz="2800" dirty="0">
                <a:effectLst/>
                <a:latin typeface="TH Sarabun New"/>
                <a:ea typeface="Calibri" panose="020F0502020204030204" pitchFamily="34" charset="0"/>
                <a:cs typeface="Cordia New" panose="020B0304020202020204" pitchFamily="34" charset="-34"/>
              </a:rPr>
              <a:t>24……..</a:t>
            </a:r>
            <a:r>
              <a:rPr lang="en-US" sz="2800" dirty="0">
                <a:solidFill>
                  <a:srgbClr val="000000"/>
                </a:solidFill>
                <a:effectLst/>
                <a:latin typeface="TH Sarabun New"/>
                <a:ea typeface="Times New Roman" panose="02020603050405020304" pitchFamily="18" charset="0"/>
                <a:cs typeface="Cordia New" panose="020B0304020202020204" pitchFamily="34" charset="-34"/>
              </a:rPr>
              <a:t>-</a:t>
            </a:r>
            <a:r>
              <a:rPr lang="en-US" sz="2800" dirty="0">
                <a:effectLst/>
                <a:latin typeface="TH Sarabun New"/>
                <a:ea typeface="Calibri" panose="020F0502020204030204" pitchFamily="34" charset="0"/>
                <a:cs typeface="Cordia New" panose="020B0304020202020204" pitchFamily="34" charset="-34"/>
              </a:rPr>
              <a:t>17			8)  </a:t>
            </a:r>
            <a:r>
              <a:rPr lang="en-US" sz="2800" dirty="0">
                <a:solidFill>
                  <a:srgbClr val="000000"/>
                </a:solidFill>
                <a:effectLst/>
                <a:latin typeface="TH Sarabun New"/>
                <a:ea typeface="Times New Roman" panose="02020603050405020304" pitchFamily="18" charset="0"/>
                <a:cs typeface="Cordia New" panose="020B0304020202020204" pitchFamily="34" charset="-34"/>
              </a:rPr>
              <a:t>-</a:t>
            </a:r>
            <a:r>
              <a:rPr lang="en-US" sz="2800" dirty="0">
                <a:effectLst/>
                <a:latin typeface="TH Sarabun New"/>
                <a:ea typeface="Calibri" panose="020F0502020204030204" pitchFamily="34" charset="0"/>
                <a:cs typeface="Cordia New" panose="020B0304020202020204" pitchFamily="34" charset="-34"/>
              </a:rPr>
              <a:t>27……….</a:t>
            </a:r>
            <a:r>
              <a:rPr lang="en-US" sz="2800" dirty="0">
                <a:solidFill>
                  <a:srgbClr val="000000"/>
                </a:solidFill>
                <a:effectLst/>
                <a:latin typeface="TH Sarabun New"/>
                <a:ea typeface="Times New Roman" panose="02020603050405020304" pitchFamily="18" charset="0"/>
                <a:cs typeface="Cordia New" panose="020B0304020202020204" pitchFamily="34" charset="-34"/>
              </a:rPr>
              <a:t>-</a:t>
            </a:r>
            <a:r>
              <a:rPr lang="en-US" sz="2800" dirty="0">
                <a:effectLst/>
                <a:latin typeface="TH Sarabun New"/>
                <a:ea typeface="Calibri" panose="020F0502020204030204" pitchFamily="34" charset="0"/>
                <a:cs typeface="Cordia New" panose="020B0304020202020204" pitchFamily="34" charset="-34"/>
              </a:rPr>
              <a:t>49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marL="396240" marR="0" indent="17272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H Sarabun New"/>
                <a:ea typeface="Calibri" panose="020F0502020204030204" pitchFamily="34" charset="0"/>
                <a:cs typeface="Cordia New" panose="020B0304020202020204" pitchFamily="34" charset="-34"/>
              </a:rPr>
              <a:t>9)	14………</a:t>
            </a:r>
            <a:r>
              <a:rPr lang="en-US" sz="2800" dirty="0">
                <a:solidFill>
                  <a:srgbClr val="000000"/>
                </a:solidFill>
                <a:effectLst/>
                <a:latin typeface="TH Sarabun New"/>
                <a:ea typeface="Times New Roman" panose="02020603050405020304" pitchFamily="18" charset="0"/>
                <a:cs typeface="Cordia New" panose="020B0304020202020204" pitchFamily="34" charset="-34"/>
              </a:rPr>
              <a:t>-</a:t>
            </a:r>
            <a:r>
              <a:rPr lang="en-US" sz="2800" dirty="0">
                <a:effectLst/>
                <a:latin typeface="TH Sarabun New"/>
                <a:ea typeface="Calibri" panose="020F0502020204030204" pitchFamily="34" charset="0"/>
                <a:cs typeface="Cordia New" panose="020B0304020202020204" pitchFamily="34" charset="-34"/>
              </a:rPr>
              <a:t>41			10) </a:t>
            </a:r>
            <a:r>
              <a:rPr lang="en-US" sz="2800" dirty="0">
                <a:solidFill>
                  <a:srgbClr val="000000"/>
                </a:solidFill>
                <a:effectLst/>
                <a:latin typeface="TH Sarabun New"/>
                <a:ea typeface="Times New Roman" panose="02020603050405020304" pitchFamily="18" charset="0"/>
                <a:cs typeface="Cordia New" panose="020B0304020202020204" pitchFamily="34" charset="-34"/>
              </a:rPr>
              <a:t>-</a:t>
            </a:r>
            <a:r>
              <a:rPr lang="en-US" sz="2800" dirty="0">
                <a:effectLst/>
                <a:latin typeface="TH Sarabun New"/>
                <a:ea typeface="Calibri" panose="020F0502020204030204" pitchFamily="34" charset="0"/>
                <a:cs typeface="Cordia New" panose="020B0304020202020204" pitchFamily="34" charset="-34"/>
              </a:rPr>
              <a:t>75……….</a:t>
            </a:r>
            <a:r>
              <a:rPr lang="en-US" sz="2800" dirty="0">
                <a:solidFill>
                  <a:srgbClr val="000000"/>
                </a:solidFill>
                <a:effectLst/>
                <a:latin typeface="TH Sarabun New"/>
                <a:ea typeface="Times New Roman" panose="02020603050405020304" pitchFamily="18" charset="0"/>
                <a:cs typeface="Cordia New" panose="020B0304020202020204" pitchFamily="34" charset="-34"/>
              </a:rPr>
              <a:t>-</a:t>
            </a:r>
            <a:r>
              <a:rPr lang="en-US" sz="2800" dirty="0">
                <a:effectLst/>
                <a:latin typeface="TH Sarabun New"/>
                <a:ea typeface="Calibri" panose="020F0502020204030204" pitchFamily="34" charset="0"/>
                <a:cs typeface="Cordia New" panose="020B0304020202020204" pitchFamily="34" charset="-34"/>
              </a:rPr>
              <a:t>100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42118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h-TH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จบหน่วยการเรียนรู้ที่ 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1.2</a:t>
            </a:r>
            <a:endParaRPr lang="th-TH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C0C9B9-ABC9-4F00-A93B-649F8243C6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1295400"/>
            <a:ext cx="3038475" cy="3048000"/>
          </a:xfrm>
          <a:prstGeom prst="rect">
            <a:avLst/>
          </a:prstGeom>
        </p:spPr>
      </p:pic>
      <p:sp>
        <p:nvSpPr>
          <p:cNvPr id="6" name="ชื่อเรื่องรอง 2">
            <a:extLst>
              <a:ext uri="{FF2B5EF4-FFF2-40B4-BE49-F238E27FC236}">
                <a16:creationId xmlns:a16="http://schemas.microsoft.com/office/drawing/2014/main" id="{CD1655B4-BFD1-476B-B59E-9FCB19740FE1}"/>
              </a:ext>
            </a:extLst>
          </p:cNvPr>
          <p:cNvSpPr txBox="1">
            <a:spLocks/>
          </p:cNvSpPr>
          <p:nvPr/>
        </p:nvSpPr>
        <p:spPr>
          <a:xfrm>
            <a:off x="2441272" y="6093296"/>
            <a:ext cx="6705600" cy="685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dirty="0"/>
              <a:t>พบกันใหม่ในหน่วยการเรียนรู้ที่ </a:t>
            </a:r>
            <a:r>
              <a:rPr lang="en-US" dirty="0"/>
              <a:t>1</a:t>
            </a:r>
            <a:r>
              <a:rPr lang="th-TH" dirty="0"/>
              <a:t>.</a:t>
            </a:r>
            <a:r>
              <a:rPr lang="en-US" dirty="0"/>
              <a:t>3</a:t>
            </a:r>
            <a:r>
              <a:rPr lang="th-TH" dirty="0"/>
              <a:t> ค่าสัมบูรณ์และจำนวนตรงข้าม</a:t>
            </a:r>
          </a:p>
        </p:txBody>
      </p:sp>
    </p:spTree>
    <p:extLst>
      <p:ext uri="{BB962C8B-B14F-4D97-AF65-F5344CB8AC3E}">
        <p14:creationId xmlns:p14="http://schemas.microsoft.com/office/powerpoint/2010/main" val="1227703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สลิปสตรีม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txDef>
      <a:spPr>
        <a:noFill/>
      </a:spPr>
      <a:bodyPr wrap="square">
        <a:spAutoFit/>
      </a:bodyPr>
      <a:lstStyle>
        <a:defPPr marL="575945" marR="0" algn="l">
          <a:lnSpc>
            <a:spcPct val="175000"/>
          </a:lnSpc>
          <a:spcBef>
            <a:spcPts val="0"/>
          </a:spcBef>
          <a:spcAft>
            <a:spcPts val="0"/>
          </a:spcAft>
          <a:defRPr sz="2800" dirty="0">
            <a:effectLst/>
            <a:latin typeface="TH Sarabun New"/>
            <a:ea typeface="Calibri" panose="020F0502020204030204" pitchFamily="34" charset="0"/>
            <a:cs typeface="Cordia New" panose="020B0304020202020204" pitchFamily="34" charset="-34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692</TotalTime>
  <Words>583</Words>
  <Application>Microsoft Office PowerPoint</Application>
  <PresentationFormat>On-screen Show (4:3)</PresentationFormat>
  <Paragraphs>68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Angsana New</vt:lpstr>
      <vt:lpstr>Browallia New</vt:lpstr>
      <vt:lpstr>Calibri</vt:lpstr>
      <vt:lpstr>Cambria Math</vt:lpstr>
      <vt:lpstr>Cordia New</vt:lpstr>
      <vt:lpstr>TH Sarabun New</vt:lpstr>
      <vt:lpstr>Tw Cen MT</vt:lpstr>
      <vt:lpstr>Wingdings</vt:lpstr>
      <vt:lpstr>Wingdings 2</vt:lpstr>
      <vt:lpstr>ตรงกลาง</vt:lpstr>
      <vt:lpstr>PowerPoint สื่อการเรียนรู้ หน่วยการเรียนรู้ที่  1  จำนวนเต็ม</vt:lpstr>
      <vt:lpstr>ตัวชี้วัด</vt:lpstr>
      <vt:lpstr>สาระการเรียนรู้ที่ 1.2</vt:lpstr>
      <vt:lpstr>1.2 การเปรียบเทียบจำนวนเต็ม</vt:lpstr>
      <vt:lpstr>PowerPoint Presentation</vt:lpstr>
      <vt:lpstr>PowerPoint Presentation</vt:lpstr>
      <vt:lpstr>การเรียงลำดับจำนวนเต็ม</vt:lpstr>
      <vt:lpstr>แบบฝึกทักษะที่  1.2 การเปรียบเทียบจำนวนเต็ม</vt:lpstr>
      <vt:lpstr>จบหน่วยการเรียนรู้ที่ 1.2</vt:lpstr>
    </vt:vector>
  </TitlesOfParts>
  <Company>Student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ประกอบการเรียนการสอน หน่วยการเรียนรู้ที่  2  ระบบจำนวนเต็ม</dc:title>
  <dc:creator>Jam</dc:creator>
  <cp:lastModifiedBy>66909</cp:lastModifiedBy>
  <cp:revision>52</cp:revision>
  <cp:lastPrinted>2011-07-16T18:24:59Z</cp:lastPrinted>
  <dcterms:created xsi:type="dcterms:W3CDTF">2011-07-09T15:42:27Z</dcterms:created>
  <dcterms:modified xsi:type="dcterms:W3CDTF">2021-05-19T07:13:49Z</dcterms:modified>
</cp:coreProperties>
</file>